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5"/>
      <p:italic r:id="rId6"/>
    </p:embeddedFont>
  </p:embeddedFontLst>
  <p:custDataLst>
    <p:tags r:id="rId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756" y="138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handoutMaster" Target="handoutMasters/handout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15.04.2016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2016</a:t>
            </a:r>
            <a:endParaRPr lang="de-CH" sz="700" kern="1200" noProof="1" smtClean="0">
              <a:solidFill>
                <a:srgbClr val="4D4D4D"/>
              </a:solidFill>
              <a:latin typeface="AA Zuehlke" pitchFamily="2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New Scenarioo Model  | Rolf Bruderer</a:t>
            </a:r>
            <a:endParaRPr lang="de-CH" dirty="0" smtClean="0"/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15"/>
            </p:custDataLst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15. April 2016</a:t>
            </a:r>
            <a:endParaRPr lang="de-CH" dirty="0" smtClean="0"/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Slide </a:t>
            </a:r>
            <a:fld id="{973A236B-7721-4C4F-A455-45673A9F5103}" type="slidenum">
              <a:rPr lang="de-CH" smtClean="0"/>
              <a:t>‹#›</a:t>
            </a:fld>
            <a:endParaRPr lang="de-CH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03" y="230331"/>
            <a:ext cx="8412162" cy="712892"/>
          </a:xfrm>
        </p:spPr>
        <p:txBody>
          <a:bodyPr/>
          <a:lstStyle/>
          <a:p>
            <a:r>
              <a:rPr lang="en-GB" dirty="0" smtClean="0"/>
              <a:t>New </a:t>
            </a:r>
            <a:r>
              <a:rPr lang="en-GB" dirty="0" err="1" smtClean="0"/>
              <a:t>Scenarioo</a:t>
            </a:r>
            <a:r>
              <a:rPr lang="en-GB" dirty="0" smtClean="0"/>
              <a:t> </a:t>
            </a:r>
            <a:r>
              <a:rPr lang="en-GB" dirty="0" err="1" smtClean="0"/>
              <a:t>DetailItem</a:t>
            </a:r>
            <a:r>
              <a:rPr lang="en-GB" dirty="0" smtClean="0"/>
              <a:t> Model</a:t>
            </a:r>
            <a:endParaRPr lang="en-GB" dirty="0"/>
          </a:p>
        </p:txBody>
      </p:sp>
      <p:sp>
        <p:nvSpPr>
          <p:cNvPr id="4" name="AutoShape 2" descr="https://upload.wikimedia.org/wikipedia/commons/thumb/4/41/BankAccount1.svg/220px-BankAccount1.svg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2" name="Picture 8" descr="User login controller UML object diagram examp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87" y="933885"/>
            <a:ext cx="6022746" cy="436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355976" y="1268760"/>
            <a:ext cx="144016" cy="144016"/>
          </a:xfrm>
          <a:prstGeom prst="rect">
            <a:avLst/>
          </a:prstGeom>
          <a:solidFill>
            <a:srgbClr val="FF820A">
              <a:alpha val="36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4748" y="1340768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400" dirty="0">
                <a:solidFill>
                  <a:srgbClr val="FFC000"/>
                </a:solidFill>
                <a:latin typeface="AA Zuehlke" pitchFamily="2" charset="0"/>
              </a:rPr>
              <a:t>v</a:t>
            </a:r>
            <a:r>
              <a:rPr lang="en-GB" sz="1400" dirty="0" smtClean="0">
                <a:solidFill>
                  <a:srgbClr val="FFC000"/>
                </a:solidFill>
                <a:latin typeface="AA Zuehlke" pitchFamily="2" charset="0"/>
              </a:rPr>
              <a:t>alues</a:t>
            </a:r>
          </a:p>
          <a:p>
            <a:endParaRPr lang="en-GB" sz="1400" dirty="0" err="1" smtClean="0">
              <a:solidFill>
                <a:srgbClr val="FFC000"/>
              </a:solidFill>
              <a:latin typeface="AA Zuehlke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220" y="1032390"/>
            <a:ext cx="1271780" cy="167823"/>
          </a:xfrm>
          <a:prstGeom prst="rect">
            <a:avLst/>
          </a:prstGeom>
          <a:solidFill>
            <a:srgbClr val="FF820A">
              <a:alpha val="36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46551" y="2852936"/>
            <a:ext cx="889545" cy="216024"/>
          </a:xfrm>
          <a:prstGeom prst="rect">
            <a:avLst/>
          </a:prstGeom>
          <a:solidFill>
            <a:srgbClr val="FF820A">
              <a:alpha val="36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11960" y="2586608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400" dirty="0">
                <a:solidFill>
                  <a:srgbClr val="FFC000"/>
                </a:solidFill>
                <a:latin typeface="AA Zuehlke" pitchFamily="2" charset="0"/>
              </a:rPr>
              <a:t>v</a:t>
            </a:r>
            <a:r>
              <a:rPr lang="en-GB" sz="1400" dirty="0" smtClean="0">
                <a:solidFill>
                  <a:srgbClr val="FFC000"/>
                </a:solidFill>
                <a:latin typeface="AA Zuehlke" pitchFamily="2" charset="0"/>
              </a:rPr>
              <a:t>alue / </a:t>
            </a:r>
            <a:r>
              <a:rPr lang="en-GB" sz="1400" dirty="0">
                <a:solidFill>
                  <a:srgbClr val="FFC000"/>
                </a:solidFill>
                <a:latin typeface="AA Zuehlke" pitchFamily="2" charset="0"/>
              </a:rPr>
              <a:t>i</a:t>
            </a:r>
            <a:r>
              <a:rPr lang="en-GB" sz="1400" dirty="0" smtClean="0">
                <a:solidFill>
                  <a:srgbClr val="FFC000"/>
                </a:solidFill>
                <a:latin typeface="AA Zuehlke" pitchFamily="2" charset="0"/>
              </a:rPr>
              <a:t>d</a:t>
            </a:r>
          </a:p>
          <a:p>
            <a:r>
              <a:rPr lang="en-GB" sz="1400" dirty="0" smtClean="0">
                <a:solidFill>
                  <a:srgbClr val="FFC000"/>
                </a:solidFill>
                <a:latin typeface="AA Zuehlke" pitchFamily="2" charset="0"/>
              </a:rPr>
              <a:t> </a:t>
            </a:r>
            <a:endParaRPr lang="en-GB" sz="1400" dirty="0" smtClean="0">
              <a:solidFill>
                <a:srgbClr val="FFC000"/>
              </a:solidFill>
              <a:latin typeface="AA Zuehlke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27984" y="1412816"/>
            <a:ext cx="144016" cy="144016"/>
          </a:xfrm>
          <a:prstGeom prst="rect">
            <a:avLst/>
          </a:prstGeom>
          <a:solidFill>
            <a:srgbClr val="FF820A">
              <a:alpha val="36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51920" y="1544559"/>
            <a:ext cx="768808" cy="156249"/>
          </a:xfrm>
          <a:prstGeom prst="rect">
            <a:avLst/>
          </a:prstGeom>
          <a:solidFill>
            <a:srgbClr val="FF820A">
              <a:alpha val="36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23928" y="1663436"/>
            <a:ext cx="864096" cy="169115"/>
          </a:xfrm>
          <a:prstGeom prst="rect">
            <a:avLst/>
          </a:prstGeom>
          <a:solidFill>
            <a:srgbClr val="FF820A">
              <a:alpha val="36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86741" y="733969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400" dirty="0">
                <a:solidFill>
                  <a:srgbClr val="FFC000"/>
                </a:solidFill>
                <a:latin typeface="AA Zuehlke" pitchFamily="2" charset="0"/>
              </a:rPr>
              <a:t>v</a:t>
            </a:r>
            <a:r>
              <a:rPr lang="en-GB" sz="1400" dirty="0" smtClean="0">
                <a:solidFill>
                  <a:srgbClr val="FFC000"/>
                </a:solidFill>
                <a:latin typeface="AA Zuehlke" pitchFamily="2" charset="0"/>
              </a:rPr>
              <a:t>alue / id</a:t>
            </a:r>
          </a:p>
          <a:p>
            <a:r>
              <a:rPr lang="en-GB" sz="1400" dirty="0" smtClean="0">
                <a:solidFill>
                  <a:srgbClr val="FFC000"/>
                </a:solidFill>
                <a:latin typeface="AA Zuehlke" pitchFamily="2" charset="0"/>
              </a:rPr>
              <a:t> </a:t>
            </a:r>
            <a:endParaRPr lang="en-GB" sz="1400" dirty="0" smtClean="0">
              <a:solidFill>
                <a:srgbClr val="FFC000"/>
              </a:solidFill>
              <a:latin typeface="AA Zuehlke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03009" y="1232756"/>
            <a:ext cx="620919" cy="216024"/>
          </a:xfrm>
          <a:prstGeom prst="rect">
            <a:avLst/>
          </a:prstGeom>
          <a:solidFill>
            <a:schemeClr val="accent4">
              <a:lumMod val="75000"/>
              <a:alpha val="36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97349" y="1376939"/>
            <a:ext cx="620919" cy="216024"/>
          </a:xfrm>
          <a:prstGeom prst="rect">
            <a:avLst/>
          </a:prstGeom>
          <a:solidFill>
            <a:schemeClr val="accent4">
              <a:lumMod val="75000"/>
              <a:alpha val="36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91779" y="1544559"/>
            <a:ext cx="511413" cy="280536"/>
          </a:xfrm>
          <a:prstGeom prst="rect">
            <a:avLst/>
          </a:prstGeom>
          <a:solidFill>
            <a:schemeClr val="accent4">
              <a:lumMod val="75000"/>
              <a:alpha val="36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6056" y="4339128"/>
            <a:ext cx="2952328" cy="19224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r>
              <a:rPr lang="en-GB" sz="1400" dirty="0" smtClean="0">
                <a:latin typeface="AA Zuehlke" pitchFamily="2" charset="0"/>
              </a:rPr>
              <a:t>Value = readable display text </a:t>
            </a:r>
            <a:br>
              <a:rPr lang="en-GB" sz="1400" dirty="0" smtClean="0">
                <a:latin typeface="AA Zuehlke" pitchFamily="2" charset="0"/>
              </a:rPr>
            </a:br>
            <a:r>
              <a:rPr lang="en-GB" sz="1400" dirty="0" smtClean="0">
                <a:latin typeface="AA Zuehlke" pitchFamily="2" charset="0"/>
              </a:rPr>
              <a:t>(may also contain special characters)</a:t>
            </a:r>
          </a:p>
          <a:p>
            <a:endParaRPr lang="en-GB" sz="1400" dirty="0" smtClean="0">
              <a:latin typeface="AA Zuehlke" pitchFamily="2" charset="0"/>
            </a:endParaRPr>
          </a:p>
          <a:p>
            <a:r>
              <a:rPr lang="en-GB" sz="1400" dirty="0" smtClean="0">
                <a:latin typeface="AA Zuehlke" pitchFamily="2" charset="0"/>
              </a:rPr>
              <a:t>Id = only for objects with a type</a:t>
            </a:r>
            <a:br>
              <a:rPr lang="en-GB" sz="1400" dirty="0" smtClean="0">
                <a:latin typeface="AA Zuehlke" pitchFamily="2" charset="0"/>
              </a:rPr>
            </a:br>
            <a:r>
              <a:rPr lang="en-GB" sz="1400" dirty="0" smtClean="0">
                <a:latin typeface="AA Zuehlke" pitchFamily="2" charset="0"/>
              </a:rPr>
              <a:t>for internal reference, </a:t>
            </a:r>
            <a:br>
              <a:rPr lang="en-GB" sz="1400" dirty="0" smtClean="0">
                <a:latin typeface="AA Zuehlke" pitchFamily="2" charset="0"/>
              </a:rPr>
            </a:br>
            <a:r>
              <a:rPr lang="en-GB" sz="1400" dirty="0" smtClean="0">
                <a:latin typeface="AA Zuehlke" pitchFamily="2" charset="0"/>
              </a:rPr>
              <a:t>unique and is kept identical</a:t>
            </a:r>
            <a:br>
              <a:rPr lang="en-GB" sz="1400" dirty="0" smtClean="0">
                <a:latin typeface="AA Zuehlke" pitchFamily="2" charset="0"/>
              </a:rPr>
            </a:br>
            <a:r>
              <a:rPr lang="en-GB" sz="1400" dirty="0" smtClean="0">
                <a:latin typeface="AA Zuehlke" pitchFamily="2" charset="0"/>
              </a:rPr>
              <a:t>over several builds</a:t>
            </a:r>
            <a:br>
              <a:rPr lang="en-GB" sz="1400" dirty="0" smtClean="0">
                <a:latin typeface="AA Zuehlke" pitchFamily="2" charset="0"/>
              </a:rPr>
            </a:br>
            <a:r>
              <a:rPr lang="en-GB" sz="1400" dirty="0" smtClean="0">
                <a:latin typeface="AA Zuehlke" pitchFamily="2" charset="0"/>
              </a:rPr>
              <a:t>(MUST NOT allow special characters)</a:t>
            </a:r>
            <a:endParaRPr lang="en-GB" sz="1400" dirty="0" smtClean="0">
              <a:latin typeface="AA Zuehlke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93097" y="1023142"/>
            <a:ext cx="842999" cy="177071"/>
          </a:xfrm>
          <a:prstGeom prst="rect">
            <a:avLst/>
          </a:prstGeom>
          <a:solidFill>
            <a:schemeClr val="accent3">
              <a:lumMod val="60000"/>
              <a:lumOff val="40000"/>
              <a:alpha val="36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52333" y="1234324"/>
            <a:ext cx="403643" cy="178452"/>
          </a:xfrm>
          <a:prstGeom prst="rect">
            <a:avLst/>
          </a:prstGeom>
          <a:solidFill>
            <a:schemeClr val="accent3">
              <a:lumMod val="60000"/>
              <a:lumOff val="40000"/>
              <a:alpha val="36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46673" y="1353555"/>
            <a:ext cx="403643" cy="178452"/>
          </a:xfrm>
          <a:prstGeom prst="rect">
            <a:avLst/>
          </a:prstGeom>
          <a:solidFill>
            <a:schemeClr val="accent3">
              <a:lumMod val="60000"/>
              <a:lumOff val="40000"/>
              <a:alpha val="36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98352" y="678563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dirty="0">
                <a:solidFill>
                  <a:schemeClr val="accent3">
                    <a:lumMod val="60000"/>
                    <a:lumOff val="40000"/>
                  </a:schemeClr>
                </a:solidFill>
                <a:latin typeface="AA Zuehlke" pitchFamily="2" charset="0"/>
              </a:rPr>
              <a:t>t</a:t>
            </a:r>
            <a:r>
              <a:rPr lang="en-GB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A Zuehlke" pitchFamily="2" charset="0"/>
              </a:rPr>
              <a:t>ype</a:t>
            </a:r>
            <a:br>
              <a:rPr lang="en-GB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A Zuehlke" pitchFamily="2" charset="0"/>
              </a:rPr>
            </a:br>
            <a:r>
              <a:rPr lang="en-GB" sz="1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A Zuehlke" pitchFamily="2" charset="0"/>
              </a:rPr>
              <a:t>(for objects mandatory, </a:t>
            </a:r>
            <a:br>
              <a:rPr lang="en-GB" sz="1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A Zuehlke" pitchFamily="2" charset="0"/>
              </a:rPr>
            </a:br>
            <a:r>
              <a:rPr lang="en-GB" sz="1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A Zuehlke" pitchFamily="2" charset="0"/>
              </a:rPr>
              <a:t>for properties </a:t>
            </a:r>
            <a:r>
              <a:rPr lang="en-GB" sz="1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A Zuehlke" pitchFamily="2" charset="0"/>
              </a:rPr>
              <a:t>optional)</a:t>
            </a:r>
            <a:endParaRPr lang="en-GB" sz="1200" dirty="0" smtClean="0">
              <a:solidFill>
                <a:schemeClr val="accent3">
                  <a:lumMod val="60000"/>
                  <a:lumOff val="40000"/>
                </a:schemeClr>
              </a:solidFill>
              <a:latin typeface="AA Zuehlke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1164" y="2866737"/>
            <a:ext cx="842999" cy="177071"/>
          </a:xfrm>
          <a:prstGeom prst="rect">
            <a:avLst/>
          </a:prstGeom>
          <a:solidFill>
            <a:schemeClr val="accent3">
              <a:lumMod val="60000"/>
              <a:lumOff val="40000"/>
              <a:alpha val="36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43740" y="1484784"/>
            <a:ext cx="2620748" cy="13178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dirty="0">
                <a:solidFill>
                  <a:srgbClr val="C00000"/>
                </a:solidFill>
                <a:latin typeface="AA Zuehlke" pitchFamily="2" charset="0"/>
              </a:rPr>
              <a:t>i</a:t>
            </a:r>
            <a:r>
              <a:rPr lang="en-GB" sz="1600" dirty="0" smtClean="0">
                <a:solidFill>
                  <a:srgbClr val="C00000"/>
                </a:solidFill>
                <a:latin typeface="AA Zuehlke" pitchFamily="2" charset="0"/>
              </a:rPr>
              <a:t>tems = </a:t>
            </a:r>
            <a:br>
              <a:rPr lang="en-GB" sz="1600" dirty="0" smtClean="0">
                <a:solidFill>
                  <a:srgbClr val="C00000"/>
                </a:solidFill>
                <a:latin typeface="AA Zuehlke" pitchFamily="2" charset="0"/>
              </a:rPr>
            </a:br>
            <a:r>
              <a:rPr lang="en-GB" sz="1600" dirty="0" smtClean="0">
                <a:solidFill>
                  <a:srgbClr val="C00000"/>
                </a:solidFill>
                <a:latin typeface="AA Zuehlke" pitchFamily="2" charset="0"/>
              </a:rPr>
              <a:t>the arrows in the model =</a:t>
            </a:r>
          </a:p>
          <a:p>
            <a:r>
              <a:rPr lang="en-GB" sz="1600" dirty="0">
                <a:solidFill>
                  <a:srgbClr val="C00000"/>
                </a:solidFill>
                <a:latin typeface="AA Zuehlke" pitchFamily="2" charset="0"/>
              </a:rPr>
              <a:t>r</a:t>
            </a:r>
            <a:r>
              <a:rPr lang="en-GB" sz="1600" dirty="0" smtClean="0">
                <a:solidFill>
                  <a:srgbClr val="C00000"/>
                </a:solidFill>
                <a:latin typeface="AA Zuehlke" pitchFamily="2" charset="0"/>
              </a:rPr>
              <a:t>elationships to other objects</a:t>
            </a:r>
            <a:br>
              <a:rPr lang="en-GB" sz="1600" dirty="0" smtClean="0">
                <a:solidFill>
                  <a:srgbClr val="C00000"/>
                </a:solidFill>
                <a:latin typeface="AA Zuehlke" pitchFamily="2" charset="0"/>
              </a:rPr>
            </a:br>
            <a:r>
              <a:rPr lang="en-GB" sz="1600" dirty="0" smtClean="0">
                <a:solidFill>
                  <a:srgbClr val="C00000"/>
                </a:solidFill>
                <a:latin typeface="AA Zuehlke" pitchFamily="2" charset="0"/>
              </a:rPr>
              <a:t>(links, item lists, trees, …) </a:t>
            </a:r>
            <a:endParaRPr lang="en-GB" sz="1600" dirty="0" smtClean="0">
              <a:solidFill>
                <a:srgbClr val="C00000"/>
              </a:solidFill>
              <a:latin typeface="AA Zuehlke" pitchFamily="2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436096" y="2180647"/>
            <a:ext cx="953118" cy="28634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00192" y="3099699"/>
            <a:ext cx="1972151" cy="9053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600" dirty="0" smtClean="0">
                <a:solidFill>
                  <a:srgbClr val="7030A0"/>
                </a:solidFill>
                <a:latin typeface="AA Zuehlke" pitchFamily="2" charset="0"/>
              </a:rPr>
              <a:t>properties</a:t>
            </a:r>
            <a:r>
              <a:rPr lang="en-GB" sz="1600" dirty="0" smtClean="0">
                <a:solidFill>
                  <a:srgbClr val="7030A0"/>
                </a:solidFill>
                <a:latin typeface="AA Zuehlke" pitchFamily="2" charset="0"/>
              </a:rPr>
              <a:t>= </a:t>
            </a:r>
            <a:br>
              <a:rPr lang="en-GB" sz="1600" dirty="0" smtClean="0">
                <a:solidFill>
                  <a:srgbClr val="7030A0"/>
                </a:solidFill>
                <a:latin typeface="AA Zuehlke" pitchFamily="2" charset="0"/>
              </a:rPr>
            </a:br>
            <a:r>
              <a:rPr lang="en-GB" sz="1600" dirty="0" smtClean="0">
                <a:solidFill>
                  <a:srgbClr val="7030A0"/>
                </a:solidFill>
                <a:latin typeface="AA Zuehlke" pitchFamily="2" charset="0"/>
              </a:rPr>
              <a:t>the object attributes </a:t>
            </a:r>
            <a:br>
              <a:rPr lang="en-GB" sz="1600" dirty="0" smtClean="0">
                <a:solidFill>
                  <a:srgbClr val="7030A0"/>
                </a:solidFill>
                <a:latin typeface="AA Zuehlke" pitchFamily="2" charset="0"/>
              </a:rPr>
            </a:br>
            <a:r>
              <a:rPr lang="en-GB" sz="1600" dirty="0" smtClean="0">
                <a:solidFill>
                  <a:srgbClr val="7030A0"/>
                </a:solidFill>
                <a:latin typeface="AA Zuehlke" pitchFamily="2" charset="0"/>
              </a:rPr>
              <a:t>in the model</a:t>
            </a:r>
            <a:r>
              <a:rPr lang="en-GB" sz="1600" dirty="0" smtClean="0">
                <a:solidFill>
                  <a:srgbClr val="7030A0"/>
                </a:solidFill>
                <a:latin typeface="AA Zuehlke" pitchFamily="2" charset="0"/>
              </a:rPr>
              <a:t/>
            </a:r>
            <a:br>
              <a:rPr lang="en-GB" sz="1600" dirty="0" smtClean="0">
                <a:solidFill>
                  <a:srgbClr val="7030A0"/>
                </a:solidFill>
                <a:latin typeface="AA Zuehlke" pitchFamily="2" charset="0"/>
              </a:rPr>
            </a:br>
            <a:endParaRPr lang="en-GB" sz="1600" dirty="0" smtClean="0">
              <a:solidFill>
                <a:srgbClr val="7030A0"/>
              </a:solidFill>
              <a:latin typeface="AA Zuehlke" pitchFamily="2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07068" y="3110522"/>
            <a:ext cx="1793124" cy="462494"/>
          </a:xfrm>
          <a:prstGeom prst="rect">
            <a:avLst/>
          </a:prstGeom>
          <a:solidFill>
            <a:srgbClr val="7030A0">
              <a:alpha val="36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32187" y="1911891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400" dirty="0" err="1" smtClean="0">
                <a:solidFill>
                  <a:schemeClr val="accent4">
                    <a:lumMod val="75000"/>
                  </a:schemeClr>
                </a:solidFill>
                <a:latin typeface="AA Zuehlke" pitchFamily="2" charset="0"/>
              </a:rPr>
              <a:t>labelKey</a:t>
            </a:r>
            <a:endParaRPr lang="en-GB" sz="1400" dirty="0" smtClean="0">
              <a:solidFill>
                <a:schemeClr val="accent4">
                  <a:lumMod val="75000"/>
                </a:schemeClr>
              </a:solidFill>
              <a:latin typeface="AA Zuehlke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28001" y="255336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400" dirty="0" err="1" smtClean="0">
                <a:solidFill>
                  <a:schemeClr val="accent4">
                    <a:lumMod val="75000"/>
                  </a:schemeClr>
                </a:solidFill>
                <a:latin typeface="AA Zuehlke" pitchFamily="2" charset="0"/>
              </a:rPr>
              <a:t>labelKey</a:t>
            </a:r>
            <a:endParaRPr lang="en-GB" sz="1400" dirty="0" smtClean="0">
              <a:solidFill>
                <a:schemeClr val="accent4">
                  <a:lumMod val="75000"/>
                </a:schemeClr>
              </a:solidFill>
              <a:latin typeface="AA Zuehlke" pitchFamily="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70022" y="2592888"/>
            <a:ext cx="557979" cy="219438"/>
          </a:xfrm>
          <a:prstGeom prst="rect">
            <a:avLst/>
          </a:prstGeom>
          <a:solidFill>
            <a:schemeClr val="accent4">
              <a:lumMod val="75000"/>
              <a:alpha val="36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6"/>
  <p:tag name="LANGUAGE" val="2057"/>
  <p:tag name="AUTHOR" val="Rolf Bruderer"/>
  <p:tag name="BRAN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25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AA Zuehlke</vt:lpstr>
      <vt:lpstr>Zuehlke</vt:lpstr>
      <vt:lpstr>New Scenarioo DetailItem Model</vt:lpstr>
    </vt:vector>
  </TitlesOfParts>
  <Company>Zühlke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Scenarioo Model</dc:title>
  <dc:creator>rbr</dc:creator>
  <cp:lastModifiedBy>Bruderer, Rolf</cp:lastModifiedBy>
  <cp:revision>4</cp:revision>
  <dcterms:created xsi:type="dcterms:W3CDTF">2016-04-15T06:05:06Z</dcterms:created>
  <dcterms:modified xsi:type="dcterms:W3CDTF">2016-04-15T07:02:33Z</dcterms:modified>
</cp:coreProperties>
</file>