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512" y="176"/>
      </p:cViewPr>
      <p:guideLst>
        <p:guide orient="horz" pos="4315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8C511-7C51-E64C-8436-48651F665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138F2A-3612-2248-97EE-227C83D1F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F3CC2E-24C7-6A4B-9EC1-BCFCBF27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D086-849D-A849-B3A1-C722E76304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B38B2-63E7-2341-B987-81B02A8B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B84BA2-E328-A946-91C8-478BF335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702-4256-3C4F-9301-EDF3FAFAC8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ED3D2-2847-FC4A-B63F-9FE9F178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B586EF-EE33-1A4F-A513-DE62AFBBA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2701DC-2DDB-6E4C-B6A5-1A7B97B4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D086-849D-A849-B3A1-C722E76304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295598-625D-C94D-98CD-3EAE4710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627E7-50F9-864C-8E91-8D08640D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702-4256-3C4F-9301-EDF3FAFAC8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E43B55-5465-6C4B-B523-31AFDFEE8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0B460E-90AD-904A-BE97-73D301006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64F010-01CC-3B48-9028-6D6AAC17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D086-849D-A849-B3A1-C722E76304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964990-F595-1045-950C-9EB335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41D77-56EE-E546-A447-A0E7E322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702-4256-3C4F-9301-EDF3FAFAC8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0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8C555-AEBA-094F-9D49-F73F34C1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B97C7F-9FBE-F644-B8F4-904E632F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B7A5F-77DE-624C-8B02-558497B2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D086-849D-A849-B3A1-C722E76304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FA17D-B1FE-AC4C-9521-6D183C63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F77F9-9B65-554C-A8FA-3FF03628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702-4256-3C4F-9301-EDF3FAFAC8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6A242-B905-BC40-BF5A-290D9696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65FB93-951A-2E40-86FA-DE87F32F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E2EA9-F992-1F49-A94C-38124E0D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D086-849D-A849-B3A1-C722E76304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F5785-9C58-F24B-8552-320D5D19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2F023-39CF-204D-825A-71D40264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702-4256-3C4F-9301-EDF3FAFAC8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15124-88E4-C24D-88B1-C1EB2746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536D4-D2DE-8A47-9049-03547A11B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FB3BDC-53CF-0349-9A31-E48CB381A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3AEFEE-7972-CD40-A8C7-9E32868C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D086-849D-A849-B3A1-C722E76304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1FA7B7-F59E-AF4A-86AF-05BBCFDD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A03859-D4FC-BB44-9C34-BEA4C058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702-4256-3C4F-9301-EDF3FAFAC8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5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D3D72-7D81-BD4A-887F-23E072D1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C1CFC1-C332-3D4E-91D3-1E21A6970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3D83AD-E2F1-8C4C-9E54-48F3F9ACE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0635EA-B658-3141-AE9A-875FB3332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08F190-16EF-4B42-87BD-1216A4CB5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65FC4D-5E93-E948-A74F-BA54288C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D086-849D-A849-B3A1-C722E76304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1EFF87-97E9-644C-8513-80FA0EA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1C1E9C-C468-694B-8C8B-7705C8D9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702-4256-3C4F-9301-EDF3FAFAC8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8E3E6-85BE-CB4A-8414-115445ED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757DDA-0392-7145-8546-E8004B90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D086-849D-A849-B3A1-C722E76304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E40A48-35B0-5646-95DC-3A9350F1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3848F4-298C-FA45-AF28-D8E52426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702-4256-3C4F-9301-EDF3FAFAC8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9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363E5D-4B90-F44B-BF8D-325913AE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D086-849D-A849-B3A1-C722E76304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56418C-F41D-9B47-BF53-597600C8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05D871-A4CD-A340-81A9-6903EC28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702-4256-3C4F-9301-EDF3FAFAC8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E3ECA-49E4-2641-BE35-4D3DA673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E53A2-92B2-A34E-BB23-C44DC337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FF44C-3FC2-D548-8CC9-D8B157AD8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0B62D-834C-B743-8A0A-27B7126A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D086-849D-A849-B3A1-C722E76304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7D2036-F9EF-214A-BBD6-115EAE61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E1D235-18CA-904A-B7ED-F720B848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702-4256-3C4F-9301-EDF3FAFAC8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60297-66A1-084F-9645-30221BA1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30F1F0-1227-304F-9635-EC36032D5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7139C1-182F-304A-BDD7-8C5D752E6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FF7C0E-7D01-5B4A-8F28-99678C7E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D086-849D-A849-B3A1-C722E76304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FC30E5-0B0C-4640-80E8-11916CA0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1728EE-7471-A84C-81DF-17BF98DC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702-4256-3C4F-9301-EDF3FAFAC8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6F2C52-9506-4E42-9CE6-2BB4097B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9CE903-55C9-3B48-BBA2-34842CFF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42AA5-CCC2-524D-853E-60188150C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D086-849D-A849-B3A1-C722E76304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93548-A40B-DD41-B05B-70761A1F4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AA921C-0BE2-2641-9B53-A0836FE5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B702-4256-3C4F-9301-EDF3FAFAC8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3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B3A2744-3543-D744-A9C7-484BC2B4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804" y="105690"/>
            <a:ext cx="895704" cy="50953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E9F06FA-0D25-7744-AF58-B2509BEDF533}"/>
              </a:ext>
            </a:extLst>
          </p:cNvPr>
          <p:cNvSpPr/>
          <p:nvPr/>
        </p:nvSpPr>
        <p:spPr>
          <a:xfrm>
            <a:off x="0" y="0"/>
            <a:ext cx="3583459" cy="6850063"/>
          </a:xfrm>
          <a:prstGeom prst="rect">
            <a:avLst/>
          </a:prstGeom>
          <a:solidFill>
            <a:srgbClr val="7B9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2A0AB2-06CB-C44A-9505-62F5ADFE3E6C}"/>
              </a:ext>
            </a:extLst>
          </p:cNvPr>
          <p:cNvSpPr txBox="1"/>
          <p:nvPr/>
        </p:nvSpPr>
        <p:spPr>
          <a:xfrm>
            <a:off x="-24714" y="254847"/>
            <a:ext cx="358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Welcome Julia109!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0A00305-3478-364D-8B09-CE6B4F9FC261}"/>
              </a:ext>
            </a:extLst>
          </p:cNvPr>
          <p:cNvGrpSpPr/>
          <p:nvPr/>
        </p:nvGrpSpPr>
        <p:grpSpPr>
          <a:xfrm>
            <a:off x="142101" y="3365579"/>
            <a:ext cx="3299254" cy="2026509"/>
            <a:chOff x="123568" y="811567"/>
            <a:chExt cx="3299254" cy="202650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FA03281-4F3D-4547-8CA2-9EE5C8D4644B}"/>
                </a:ext>
              </a:extLst>
            </p:cNvPr>
            <p:cNvSpPr/>
            <p:nvPr/>
          </p:nvSpPr>
          <p:spPr>
            <a:xfrm>
              <a:off x="123568" y="811567"/>
              <a:ext cx="3299254" cy="20265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Friends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sz="1600" i="1" dirty="0">
                  <a:solidFill>
                    <a:schemeClr val="tx1"/>
                  </a:solidFill>
                </a:rPr>
                <a:t>         Mark61</a:t>
              </a:r>
            </a:p>
            <a:p>
              <a:endParaRPr lang="en-US" sz="1600" i="1" dirty="0">
                <a:solidFill>
                  <a:schemeClr val="tx1"/>
                </a:solidFill>
              </a:endParaRPr>
            </a:p>
            <a:p>
              <a:r>
                <a:rPr lang="en-US" sz="1600" i="1" dirty="0">
                  <a:solidFill>
                    <a:schemeClr val="tx1"/>
                  </a:solidFill>
                </a:rPr>
                <a:t>         Jessi95</a:t>
              </a:r>
            </a:p>
            <a:p>
              <a:endParaRPr lang="en-US" sz="1600" i="1" dirty="0">
                <a:solidFill>
                  <a:schemeClr val="tx1"/>
                </a:solidFill>
              </a:endParaRPr>
            </a:p>
            <a:p>
              <a:r>
                <a:rPr lang="en-US" sz="1600" i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876500F-84A6-EE4F-9774-7AD2448F3000}"/>
                </a:ext>
              </a:extLst>
            </p:cNvPr>
            <p:cNvSpPr/>
            <p:nvPr/>
          </p:nvSpPr>
          <p:spPr>
            <a:xfrm>
              <a:off x="2508422" y="836281"/>
              <a:ext cx="803189" cy="293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</a:rPr>
                <a:t>Search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FF1D9A6-164C-BB4F-92E4-071BD167174E}"/>
              </a:ext>
            </a:extLst>
          </p:cNvPr>
          <p:cNvGrpSpPr/>
          <p:nvPr/>
        </p:nvGrpSpPr>
        <p:grpSpPr>
          <a:xfrm>
            <a:off x="142101" y="1135254"/>
            <a:ext cx="3299254" cy="2026509"/>
            <a:chOff x="123568" y="2903843"/>
            <a:chExt cx="3299254" cy="202650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FB2D352-07D2-4A4D-8E70-F81ED2EDDF80}"/>
                </a:ext>
              </a:extLst>
            </p:cNvPr>
            <p:cNvSpPr/>
            <p:nvPr/>
          </p:nvSpPr>
          <p:spPr>
            <a:xfrm>
              <a:off x="123568" y="2903843"/>
              <a:ext cx="3299254" cy="20265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Industry chats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sz="1600" i="1" dirty="0">
                  <a:solidFill>
                    <a:schemeClr val="tx1"/>
                  </a:solidFill>
                </a:rPr>
                <a:t>Construction</a:t>
              </a:r>
            </a:p>
            <a:p>
              <a:endParaRPr lang="en-US" sz="1600" i="1" dirty="0">
                <a:solidFill>
                  <a:schemeClr val="tx1"/>
                </a:solidFill>
              </a:endParaRPr>
            </a:p>
            <a:p>
              <a:r>
                <a:rPr lang="en-US" sz="1600" i="1" dirty="0">
                  <a:solidFill>
                    <a:schemeClr val="tx1"/>
                  </a:solidFill>
                </a:rPr>
                <a:t>IT</a:t>
              </a:r>
            </a:p>
            <a:p>
              <a:endParaRPr lang="en-US" sz="1600" i="1" dirty="0">
                <a:solidFill>
                  <a:schemeClr val="tx1"/>
                </a:solidFill>
              </a:endParaRPr>
            </a:p>
            <a:p>
              <a:r>
                <a:rPr lang="en-US" sz="1600" i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9F4006-95D0-1A4D-AA8D-23E786532C18}"/>
                </a:ext>
              </a:extLst>
            </p:cNvPr>
            <p:cNvSpPr/>
            <p:nvPr/>
          </p:nvSpPr>
          <p:spPr>
            <a:xfrm>
              <a:off x="2508422" y="2914424"/>
              <a:ext cx="803189" cy="293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</a:rPr>
                <a:t>Search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5B896E7-C4ED-BE48-B20D-EB812B77AF1E}"/>
              </a:ext>
            </a:extLst>
          </p:cNvPr>
          <p:cNvGrpSpPr/>
          <p:nvPr/>
        </p:nvGrpSpPr>
        <p:grpSpPr>
          <a:xfrm>
            <a:off x="3829876" y="228938"/>
            <a:ext cx="5824983" cy="419785"/>
            <a:chOff x="3891661" y="93011"/>
            <a:chExt cx="5824983" cy="419785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312440A3-7D67-924C-B7A0-9E2B2A18D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129" t="20292"/>
            <a:stretch/>
          </p:blipFill>
          <p:spPr>
            <a:xfrm>
              <a:off x="4806779" y="153421"/>
              <a:ext cx="4909865" cy="359375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30EA583-1072-2547-9719-6E706A527B07}"/>
                </a:ext>
              </a:extLst>
            </p:cNvPr>
            <p:cNvSpPr txBox="1"/>
            <p:nvPr/>
          </p:nvSpPr>
          <p:spPr>
            <a:xfrm>
              <a:off x="4056994" y="155604"/>
              <a:ext cx="13243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My profile</a:t>
              </a:r>
            </a:p>
          </p:txBody>
        </p:sp>
        <p:pic>
          <p:nvPicPr>
            <p:cNvPr id="22" name="Grafik 21" descr="Benutzer">
              <a:extLst>
                <a:ext uri="{FF2B5EF4-FFF2-40B4-BE49-F238E27FC236}">
                  <a16:creationId xmlns:a16="http://schemas.microsoft.com/office/drawing/2014/main" id="{5154A9AB-AA18-184D-A846-2E39B894B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1661" y="180318"/>
              <a:ext cx="190047" cy="190047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9E62036-68D5-634F-9E2E-134AFA4F4881}"/>
                </a:ext>
              </a:extLst>
            </p:cNvPr>
            <p:cNvSpPr txBox="1"/>
            <p:nvPr/>
          </p:nvSpPr>
          <p:spPr>
            <a:xfrm>
              <a:off x="5980670" y="144536"/>
              <a:ext cx="96382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Events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C379BFD-919B-9940-AB16-0A7F01E05487}"/>
                </a:ext>
              </a:extLst>
            </p:cNvPr>
            <p:cNvSpPr txBox="1"/>
            <p:nvPr/>
          </p:nvSpPr>
          <p:spPr>
            <a:xfrm>
              <a:off x="7308952" y="146060"/>
              <a:ext cx="621958" cy="2674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638DBA5-EA28-F24E-881B-02A7CDDC75EA}"/>
                </a:ext>
              </a:extLst>
            </p:cNvPr>
            <p:cNvSpPr txBox="1"/>
            <p:nvPr/>
          </p:nvSpPr>
          <p:spPr>
            <a:xfrm>
              <a:off x="5099080" y="151896"/>
              <a:ext cx="62195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Contact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A200E83-F398-F348-A3EA-A8D997ED280E}"/>
                </a:ext>
              </a:extLst>
            </p:cNvPr>
            <p:cNvSpPr txBox="1"/>
            <p:nvPr/>
          </p:nvSpPr>
          <p:spPr>
            <a:xfrm>
              <a:off x="8034023" y="93011"/>
              <a:ext cx="621958" cy="2674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bg1">
                      <a:lumMod val="65000"/>
                    </a:schemeClr>
                  </a:solidFill>
                </a:rPr>
                <a:t>Search</a:t>
              </a: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BF4B9DA2-28C2-6C4A-9B30-1B09E2B036A4}"/>
              </a:ext>
            </a:extLst>
          </p:cNvPr>
          <p:cNvSpPr/>
          <p:nvPr/>
        </p:nvSpPr>
        <p:spPr>
          <a:xfrm>
            <a:off x="3558746" y="925120"/>
            <a:ext cx="8633254" cy="336341"/>
          </a:xfrm>
          <a:prstGeom prst="rect">
            <a:avLst/>
          </a:prstGeom>
          <a:solidFill>
            <a:srgbClr val="7B9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My industry: Automobile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5BC3EDC-FB76-3042-BB67-1B242F858D15}"/>
              </a:ext>
            </a:extLst>
          </p:cNvPr>
          <p:cNvSpPr/>
          <p:nvPr/>
        </p:nvSpPr>
        <p:spPr>
          <a:xfrm>
            <a:off x="3586128" y="1273844"/>
            <a:ext cx="8583827" cy="5584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Legende 29">
            <a:extLst>
              <a:ext uri="{FF2B5EF4-FFF2-40B4-BE49-F238E27FC236}">
                <a16:creationId xmlns:a16="http://schemas.microsoft.com/office/drawing/2014/main" id="{CA65936F-57DE-414B-8568-03DF59F54F80}"/>
              </a:ext>
            </a:extLst>
          </p:cNvPr>
          <p:cNvSpPr/>
          <p:nvPr/>
        </p:nvSpPr>
        <p:spPr>
          <a:xfrm>
            <a:off x="4985950" y="1446480"/>
            <a:ext cx="5430796" cy="1395576"/>
          </a:xfrm>
          <a:prstGeom prst="wedgeEllipseCallout">
            <a:avLst>
              <a:gd name="adj1" fmla="val -59244"/>
              <a:gd name="adj2" fmla="val 46875"/>
            </a:avLst>
          </a:prstGeom>
          <a:solidFill>
            <a:schemeClr val="bg2"/>
          </a:solidFill>
          <a:ln>
            <a:solidFill>
              <a:srgbClr val="7B98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Hi! My name is Chris and I am an exhibitor today. Anybody on the fair today interested in a personal meeting?</a:t>
            </a:r>
          </a:p>
        </p:txBody>
      </p:sp>
      <p:pic>
        <p:nvPicPr>
          <p:cNvPr id="31" name="Grafik 30" descr="Benutzer">
            <a:extLst>
              <a:ext uri="{FF2B5EF4-FFF2-40B4-BE49-F238E27FC236}">
                <a16:creationId xmlns:a16="http://schemas.microsoft.com/office/drawing/2014/main" id="{961019E9-D484-ED4F-85ED-FAD5834DA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237" y="3863351"/>
            <a:ext cx="368705" cy="368705"/>
          </a:xfrm>
          <a:prstGeom prst="rect">
            <a:avLst/>
          </a:prstGeom>
        </p:spPr>
      </p:pic>
      <p:pic>
        <p:nvPicPr>
          <p:cNvPr id="32" name="Grafik 31" descr="Benutzer">
            <a:extLst>
              <a:ext uri="{FF2B5EF4-FFF2-40B4-BE49-F238E27FC236}">
                <a16:creationId xmlns:a16="http://schemas.microsoft.com/office/drawing/2014/main" id="{30CFBB90-E993-5C4D-A230-4FE678D49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237" y="4361123"/>
            <a:ext cx="368705" cy="368705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C9D47E6-0B3B-474C-8371-1F843AF0F49B}"/>
              </a:ext>
            </a:extLst>
          </p:cNvPr>
          <p:cNvGrpSpPr/>
          <p:nvPr/>
        </p:nvGrpSpPr>
        <p:grpSpPr>
          <a:xfrm>
            <a:off x="3583459" y="2368518"/>
            <a:ext cx="951470" cy="850488"/>
            <a:chOff x="3658629" y="1633553"/>
            <a:chExt cx="951470" cy="850488"/>
          </a:xfrm>
        </p:grpSpPr>
        <p:pic>
          <p:nvPicPr>
            <p:cNvPr id="33" name="Grafik 32" descr="Benutzer">
              <a:extLst>
                <a:ext uri="{FF2B5EF4-FFF2-40B4-BE49-F238E27FC236}">
                  <a16:creationId xmlns:a16="http://schemas.microsoft.com/office/drawing/2014/main" id="{324542D3-DC21-DA47-9986-8AEB3FF90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21496" y="1633553"/>
              <a:ext cx="644885" cy="644885"/>
            </a:xfrm>
            <a:prstGeom prst="rect">
              <a:avLst/>
            </a:prstGeom>
          </p:spPr>
        </p:pic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1F9DA96-444C-E343-BB80-E2AF3AE0CDCC}"/>
                </a:ext>
              </a:extLst>
            </p:cNvPr>
            <p:cNvSpPr txBox="1"/>
            <p:nvPr/>
          </p:nvSpPr>
          <p:spPr>
            <a:xfrm>
              <a:off x="3658629" y="2176264"/>
              <a:ext cx="951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Chris66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793B62A-B279-C343-AABF-457798C7D653}"/>
              </a:ext>
            </a:extLst>
          </p:cNvPr>
          <p:cNvGrpSpPr/>
          <p:nvPr/>
        </p:nvGrpSpPr>
        <p:grpSpPr>
          <a:xfrm>
            <a:off x="4572791" y="6283412"/>
            <a:ext cx="6257114" cy="345989"/>
            <a:chOff x="4528274" y="6512011"/>
            <a:chExt cx="6257114" cy="345989"/>
          </a:xfrm>
        </p:grpSpPr>
        <p:sp>
          <p:nvSpPr>
            <p:cNvPr id="36" name="Abgerundetes Rechteck 35">
              <a:extLst>
                <a:ext uri="{FF2B5EF4-FFF2-40B4-BE49-F238E27FC236}">
                  <a16:creationId xmlns:a16="http://schemas.microsoft.com/office/drawing/2014/main" id="{9D0ABFE6-F89D-5743-A186-6D19E2E191A2}"/>
                </a:ext>
              </a:extLst>
            </p:cNvPr>
            <p:cNvSpPr/>
            <p:nvPr/>
          </p:nvSpPr>
          <p:spPr>
            <a:xfrm>
              <a:off x="4985950" y="6512011"/>
              <a:ext cx="5245445" cy="338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>
                      <a:lumMod val="85000"/>
                    </a:schemeClr>
                  </a:solidFill>
                </a:rPr>
                <a:t>Type something</a:t>
              </a:r>
            </a:p>
          </p:txBody>
        </p:sp>
        <p:pic>
          <p:nvPicPr>
            <p:cNvPr id="38" name="Grafik 37" descr="Kamera">
              <a:extLst>
                <a:ext uri="{FF2B5EF4-FFF2-40B4-BE49-F238E27FC236}">
                  <a16:creationId xmlns:a16="http://schemas.microsoft.com/office/drawing/2014/main" id="{23F1EF0A-A8E0-AF4B-B695-5A6058D6A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39399" y="6512011"/>
              <a:ext cx="345989" cy="345989"/>
            </a:xfrm>
            <a:prstGeom prst="rect">
              <a:avLst/>
            </a:prstGeom>
          </p:spPr>
        </p:pic>
        <p:pic>
          <p:nvPicPr>
            <p:cNvPr id="42" name="Grafik 41" descr="Büroklammer">
              <a:extLst>
                <a:ext uri="{FF2B5EF4-FFF2-40B4-BE49-F238E27FC236}">
                  <a16:creationId xmlns:a16="http://schemas.microsoft.com/office/drawing/2014/main" id="{1C9160F8-5BE8-1740-92D8-8ACCAAB9C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28274" y="6521390"/>
              <a:ext cx="307777" cy="307777"/>
            </a:xfrm>
            <a:prstGeom prst="rect">
              <a:avLst/>
            </a:prstGeom>
          </p:spPr>
        </p:pic>
      </p:grp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08B8A60A-775C-CD4A-9BD4-52D8A3E73EAF}"/>
              </a:ext>
            </a:extLst>
          </p:cNvPr>
          <p:cNvCxnSpPr/>
          <p:nvPr/>
        </p:nvCxnSpPr>
        <p:spPr>
          <a:xfrm>
            <a:off x="3595815" y="6054812"/>
            <a:ext cx="858382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7D89DA26-543B-1D44-BE8B-E7CDB1FD1E97}"/>
              </a:ext>
            </a:extLst>
          </p:cNvPr>
          <p:cNvSpPr/>
          <p:nvPr/>
        </p:nvSpPr>
        <p:spPr>
          <a:xfrm>
            <a:off x="725214" y="5750012"/>
            <a:ext cx="214411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B98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B98CF"/>
                </a:solidFill>
              </a:rPr>
              <a:t>  Match me!</a:t>
            </a:r>
          </a:p>
        </p:txBody>
      </p:sp>
      <p:sp>
        <p:nvSpPr>
          <p:cNvPr id="15" name="Eingebuchteter Richtungspfeil 14">
            <a:extLst>
              <a:ext uri="{FF2B5EF4-FFF2-40B4-BE49-F238E27FC236}">
                <a16:creationId xmlns:a16="http://schemas.microsoft.com/office/drawing/2014/main" id="{4E63DFF4-0960-A149-94A4-8BC0A7E92904}"/>
              </a:ext>
            </a:extLst>
          </p:cNvPr>
          <p:cNvSpPr/>
          <p:nvPr/>
        </p:nvSpPr>
        <p:spPr>
          <a:xfrm>
            <a:off x="2526955" y="5955958"/>
            <a:ext cx="166818" cy="197708"/>
          </a:xfrm>
          <a:prstGeom prst="chevron">
            <a:avLst/>
          </a:prstGeom>
          <a:solidFill>
            <a:srgbClr val="7B9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4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Jana Kerkhoff</dc:creator>
  <cp:lastModifiedBy>Jana Kerkhoff</cp:lastModifiedBy>
  <cp:revision>15</cp:revision>
  <dcterms:created xsi:type="dcterms:W3CDTF">2019-05-12T19:18:11Z</dcterms:created>
  <dcterms:modified xsi:type="dcterms:W3CDTF">2019-05-22T09:36:08Z</dcterms:modified>
</cp:coreProperties>
</file>