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46C6-6CD5-CC4B-85FD-A3EF2A17AB2D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214E4-48B7-EE46-B157-1EFF6A867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40CBE-BB02-144E-9FFB-BB11D1F69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40CBE-BB02-144E-9FFB-BB11D1F695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40CBE-BB02-144E-9FFB-BB11D1F69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44C27-7F8E-9944-B586-F0CA2B57B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AB942C-F358-F744-AC15-C5849683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B6FA8-6DAD-7747-BCCD-1E4F0C08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208FE-AD7D-1C4E-95F9-ABC981C8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4E8B8-69F9-A144-90AA-34F7074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BF69E-88F2-244A-BE77-E340F2FD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2A92A3-69A8-C343-B04A-F41744AD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0E8C3-83B1-4647-AB90-65905B29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D06CA-8653-6C46-BDF7-9C5C8167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994845-2A97-7A44-A5F0-B7199FC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C6DDE9-F135-714A-9079-159DCEAC1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50E365-5D78-334C-81CC-E51FEDA3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EFC2F-A154-8E41-9943-064D315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4FD54-2B2D-034B-B17E-43FCFBAE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48417-A534-6C47-9C69-8A88C849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5AB3B-814A-D940-80CE-E500058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067C7-0719-8240-814D-495C3E35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41EF5-7AED-CB44-BD52-9CD3F3FF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EC425-56DD-934B-80BF-B6F82C0B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D5338-BEC9-8D40-8723-B4148B97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8E6DC-3980-0D45-A468-61274FD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BF799-798F-9246-BB32-261069AA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E09BB-749E-A946-B95D-9F5DDCCD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A66FA-C306-3C48-9C03-03A9CA70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23704-8F16-7C4D-A822-1EED4ED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364C-AF81-C045-B8D3-464D3B09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37BD3-912F-2F41-B49B-D5AD997FA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ACD598-7C65-864C-B9D8-F85AF210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57F77-0D1F-A24E-A837-5D7EBF11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C1918-FD58-554E-BD86-BCDBF79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8E189-3461-7C4C-AA27-A8B62480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4E598-9292-8249-BD3A-1818E9D4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83D992-2A46-364B-95DD-B6E529C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4A23D8-0E0A-7340-91AC-05D731B5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1B9CA1-9C0B-B547-A9E1-9D81C25C8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88F89A-7D62-8049-9B29-5C4EE027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DA2C91-3D64-CB41-8C67-323D165D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CCFE00-B2AD-F84F-A6E7-88CCDBB5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FBB94-E0EC-DA43-B95C-EA16A867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19C17-EA87-6147-91D3-228C065A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F77CEB-92C3-114C-A0BB-7568C88C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250A82-A3A0-9A40-8542-25F55EEF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7A0DA9-FC50-DC47-AF4A-72DDD82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8721C1-2F6C-364E-9B0A-816C0F94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CB8A35-A47A-8E4A-B465-CB460B2D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7E3FD2-EBE2-F34B-B1CE-5D61F88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07980-CCDB-6347-A82C-B8B1F7B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2057A-31A5-5F40-9C9F-5D2932DD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94A4F-ED86-3348-B34C-599F030D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3FBE2-41B9-D646-A918-4C12C5EF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C3CF1-631B-A141-B235-192839D6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8C90E5-9FC8-C147-B1D3-D008ABF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B73CB-A43C-DA44-A557-9F37C3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4B2971-324A-C445-A66C-24DDEF49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F4E0F4-F3AF-244E-AC38-EB91E1549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DCC18A-DB5C-8745-AEA9-FEEB7B89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58102-1CE0-1645-8412-5386C716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8DB85A-BFB9-FC4D-A3F9-7BFFF30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CBEB29-F59E-0743-903F-87FED8E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B2060-49EB-914D-B574-15375BE3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998F5-F87D-0C4C-98F3-2F3367A11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7F44-7193-D843-91F0-B6B179BA39B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0EBE8-0C5E-574D-A55D-737274464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C727C-E20A-EC41-A1A1-38A62D771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F54B-98AC-4C40-8D62-3F76F0810E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4CC1D4-4816-1A4B-AE18-E9A5A44D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966" y="212339"/>
            <a:ext cx="1405959" cy="7997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3F7501-D0CE-1745-B2FB-363A20E0631E}"/>
              </a:ext>
            </a:extLst>
          </p:cNvPr>
          <p:cNvSpPr txBox="1"/>
          <p:nvPr/>
        </p:nvSpPr>
        <p:spPr>
          <a:xfrm>
            <a:off x="529676" y="285943"/>
            <a:ext cx="5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Forgot your password?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01F20E-9ABB-8A48-9CC4-0458809BD71C}"/>
              </a:ext>
            </a:extLst>
          </p:cNvPr>
          <p:cNvGrpSpPr/>
          <p:nvPr/>
        </p:nvGrpSpPr>
        <p:grpSpPr>
          <a:xfrm>
            <a:off x="529676" y="2226297"/>
            <a:ext cx="4615485" cy="276999"/>
            <a:chOff x="336036" y="1458098"/>
            <a:chExt cx="4615485" cy="27699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3B238B-99DB-3742-B932-E88E44F46C6C}"/>
                </a:ext>
              </a:extLst>
            </p:cNvPr>
            <p:cNvSpPr/>
            <p:nvPr/>
          </p:nvSpPr>
          <p:spPr>
            <a:xfrm>
              <a:off x="1459521" y="1496067"/>
              <a:ext cx="3492000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9F74146-E139-6846-8B83-3FC57A418ECE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51D976E-B1CD-7743-9EC5-8A6E22235EFC}"/>
              </a:ext>
            </a:extLst>
          </p:cNvPr>
          <p:cNvSpPr txBox="1"/>
          <p:nvPr/>
        </p:nvSpPr>
        <p:spPr>
          <a:xfrm>
            <a:off x="529676" y="1358115"/>
            <a:ext cx="730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enter your email address linked to the Messe München Community Chat account. </a:t>
            </a:r>
          </a:p>
          <a:p>
            <a:r>
              <a:rPr lang="en-US" sz="1400" dirty="0"/>
              <a:t>If you are in our system, you will be redirected to the reset page.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3DE9C30-9949-B541-A96C-95FFCB2DED93}"/>
              </a:ext>
            </a:extLst>
          </p:cNvPr>
          <p:cNvGrpSpPr/>
          <p:nvPr/>
        </p:nvGrpSpPr>
        <p:grpSpPr>
          <a:xfrm>
            <a:off x="526036" y="2886227"/>
            <a:ext cx="2254250" cy="609600"/>
            <a:chOff x="7410795" y="6034734"/>
            <a:chExt cx="2254250" cy="6096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849293F-0F9B-1543-AB1B-405584FC4FBA}"/>
                </a:ext>
              </a:extLst>
            </p:cNvPr>
            <p:cNvSpPr/>
            <p:nvPr/>
          </p:nvSpPr>
          <p:spPr>
            <a:xfrm>
              <a:off x="7410795" y="6034734"/>
              <a:ext cx="225425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B98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B98CF"/>
                  </a:solidFill>
                </a:rPr>
                <a:t>  Submit</a:t>
              </a:r>
            </a:p>
          </p:txBody>
        </p:sp>
        <p:sp>
          <p:nvSpPr>
            <p:cNvPr id="57" name="Eingebuchteter Richtungspfeil 56">
              <a:extLst>
                <a:ext uri="{FF2B5EF4-FFF2-40B4-BE49-F238E27FC236}">
                  <a16:creationId xmlns:a16="http://schemas.microsoft.com/office/drawing/2014/main" id="{E6ACCC79-69C2-0842-ADF7-504701E6DC1A}"/>
                </a:ext>
              </a:extLst>
            </p:cNvPr>
            <p:cNvSpPr/>
            <p:nvPr/>
          </p:nvSpPr>
          <p:spPr>
            <a:xfrm>
              <a:off x="9202075" y="6240680"/>
              <a:ext cx="166818" cy="197708"/>
            </a:xfrm>
            <a:prstGeom prst="chevron">
              <a:avLst/>
            </a:prstGeom>
            <a:solidFill>
              <a:srgbClr val="7B98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DFFBC7A7-E77A-A042-A2AF-289FB9C6E25E}"/>
              </a:ext>
            </a:extLst>
          </p:cNvPr>
          <p:cNvSpPr txBox="1"/>
          <p:nvPr/>
        </p:nvSpPr>
        <p:spPr>
          <a:xfrm>
            <a:off x="526036" y="3704301"/>
            <a:ext cx="25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to Login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246CFFD-AA7D-C143-84C3-D192E88877EA}"/>
              </a:ext>
            </a:extLst>
          </p:cNvPr>
          <p:cNvSpPr txBox="1"/>
          <p:nvPr/>
        </p:nvSpPr>
        <p:spPr>
          <a:xfrm>
            <a:off x="526036" y="3967718"/>
            <a:ext cx="25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account yet? Register here!</a:t>
            </a:r>
          </a:p>
        </p:txBody>
      </p:sp>
    </p:spTree>
    <p:extLst>
      <p:ext uri="{BB962C8B-B14F-4D97-AF65-F5344CB8AC3E}">
        <p14:creationId xmlns:p14="http://schemas.microsoft.com/office/powerpoint/2010/main" val="2241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4CC1D4-4816-1A4B-AE18-E9A5A44D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966" y="212339"/>
            <a:ext cx="1405959" cy="7997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33F7501-D0CE-1745-B2FB-363A20E0631E}"/>
              </a:ext>
            </a:extLst>
          </p:cNvPr>
          <p:cNvSpPr txBox="1"/>
          <p:nvPr/>
        </p:nvSpPr>
        <p:spPr>
          <a:xfrm>
            <a:off x="529676" y="285943"/>
            <a:ext cx="5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Choose your new password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01F20E-9ABB-8A48-9CC4-0458809BD71C}"/>
              </a:ext>
            </a:extLst>
          </p:cNvPr>
          <p:cNvGrpSpPr/>
          <p:nvPr/>
        </p:nvGrpSpPr>
        <p:grpSpPr>
          <a:xfrm>
            <a:off x="526036" y="2008845"/>
            <a:ext cx="4837911" cy="276999"/>
            <a:chOff x="336036" y="1458098"/>
            <a:chExt cx="4837911" cy="27699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3B238B-99DB-3742-B932-E88E44F46C6C}"/>
                </a:ext>
              </a:extLst>
            </p:cNvPr>
            <p:cNvSpPr/>
            <p:nvPr/>
          </p:nvSpPr>
          <p:spPr>
            <a:xfrm>
              <a:off x="1681947" y="1496067"/>
              <a:ext cx="3492000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9F74146-E139-6846-8B83-3FC57A418ECE}"/>
                </a:ext>
              </a:extLst>
            </p:cNvPr>
            <p:cNvSpPr txBox="1"/>
            <p:nvPr/>
          </p:nvSpPr>
          <p:spPr>
            <a:xfrm>
              <a:off x="336036" y="1458098"/>
              <a:ext cx="1198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password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51D976E-B1CD-7743-9EC5-8A6E22235EFC}"/>
              </a:ext>
            </a:extLst>
          </p:cNvPr>
          <p:cNvSpPr txBox="1"/>
          <p:nvPr/>
        </p:nvSpPr>
        <p:spPr>
          <a:xfrm>
            <a:off x="529676" y="1358115"/>
            <a:ext cx="730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enter your new password here.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3DE9C30-9949-B541-A96C-95FFCB2DED93}"/>
              </a:ext>
            </a:extLst>
          </p:cNvPr>
          <p:cNvGrpSpPr/>
          <p:nvPr/>
        </p:nvGrpSpPr>
        <p:grpSpPr>
          <a:xfrm>
            <a:off x="526036" y="3034511"/>
            <a:ext cx="2254250" cy="609600"/>
            <a:chOff x="7410795" y="6034734"/>
            <a:chExt cx="2254250" cy="6096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849293F-0F9B-1543-AB1B-405584FC4FBA}"/>
                </a:ext>
              </a:extLst>
            </p:cNvPr>
            <p:cNvSpPr/>
            <p:nvPr/>
          </p:nvSpPr>
          <p:spPr>
            <a:xfrm>
              <a:off x="7410795" y="6034734"/>
              <a:ext cx="225425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B98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B98CF"/>
                  </a:solidFill>
                </a:rPr>
                <a:t>  Change password</a:t>
              </a:r>
            </a:p>
          </p:txBody>
        </p:sp>
        <p:sp>
          <p:nvSpPr>
            <p:cNvPr id="57" name="Eingebuchteter Richtungspfeil 56">
              <a:extLst>
                <a:ext uri="{FF2B5EF4-FFF2-40B4-BE49-F238E27FC236}">
                  <a16:creationId xmlns:a16="http://schemas.microsoft.com/office/drawing/2014/main" id="{E6ACCC79-69C2-0842-ADF7-504701E6DC1A}"/>
                </a:ext>
              </a:extLst>
            </p:cNvPr>
            <p:cNvSpPr/>
            <p:nvPr/>
          </p:nvSpPr>
          <p:spPr>
            <a:xfrm>
              <a:off x="9350359" y="6240680"/>
              <a:ext cx="166818" cy="197708"/>
            </a:xfrm>
            <a:prstGeom prst="chevron">
              <a:avLst/>
            </a:prstGeom>
            <a:solidFill>
              <a:srgbClr val="7B98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9AD0120-8AF2-8040-8FFD-B296574210FF}"/>
              </a:ext>
            </a:extLst>
          </p:cNvPr>
          <p:cNvGrpSpPr/>
          <p:nvPr/>
        </p:nvGrpSpPr>
        <p:grpSpPr>
          <a:xfrm>
            <a:off x="526036" y="2379982"/>
            <a:ext cx="4837911" cy="276999"/>
            <a:chOff x="336036" y="1458098"/>
            <a:chExt cx="4837911" cy="2769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56BBD19-F387-3A46-A389-B93769C462E6}"/>
                </a:ext>
              </a:extLst>
            </p:cNvPr>
            <p:cNvSpPr/>
            <p:nvPr/>
          </p:nvSpPr>
          <p:spPr>
            <a:xfrm>
              <a:off x="1681947" y="1510778"/>
              <a:ext cx="3492000" cy="21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3BA625B-6FF6-FC44-981F-15D6F2460458}"/>
                </a:ext>
              </a:extLst>
            </p:cNvPr>
            <p:cNvSpPr txBox="1"/>
            <p:nvPr/>
          </p:nvSpPr>
          <p:spPr>
            <a:xfrm>
              <a:off x="336036" y="1458098"/>
              <a:ext cx="1376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Confirm 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1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2B32E4C-806C-2F4A-B99C-3758FFAD7655}"/>
              </a:ext>
            </a:extLst>
          </p:cNvPr>
          <p:cNvSpPr/>
          <p:nvPr/>
        </p:nvSpPr>
        <p:spPr>
          <a:xfrm>
            <a:off x="3652303" y="2110663"/>
            <a:ext cx="458966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Häkchen">
            <a:extLst>
              <a:ext uri="{FF2B5EF4-FFF2-40B4-BE49-F238E27FC236}">
                <a16:creationId xmlns:a16="http://schemas.microsoft.com/office/drawing/2014/main" id="{E1838B9F-CC19-4A45-BB23-BA23D4E1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717" y="2182802"/>
            <a:ext cx="378941" cy="37894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B4CC1D4-4816-1A4B-AE18-E9A5A44D1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7966" y="212339"/>
            <a:ext cx="1405959" cy="7997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51D976E-B1CD-7743-9EC5-8A6E22235EFC}"/>
              </a:ext>
            </a:extLst>
          </p:cNvPr>
          <p:cNvSpPr txBox="1"/>
          <p:nvPr/>
        </p:nvSpPr>
        <p:spPr>
          <a:xfrm>
            <a:off x="3693014" y="2272527"/>
            <a:ext cx="730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Congrats! You successfully changed your password.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3DE9C30-9949-B541-A96C-95FFCB2DED93}"/>
              </a:ext>
            </a:extLst>
          </p:cNvPr>
          <p:cNvGrpSpPr/>
          <p:nvPr/>
        </p:nvGrpSpPr>
        <p:grpSpPr>
          <a:xfrm>
            <a:off x="4368994" y="3535895"/>
            <a:ext cx="3156278" cy="609600"/>
            <a:chOff x="7410795" y="6034734"/>
            <a:chExt cx="3156278" cy="6096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849293F-0F9B-1543-AB1B-405584FC4FBA}"/>
                </a:ext>
              </a:extLst>
            </p:cNvPr>
            <p:cNvSpPr/>
            <p:nvPr/>
          </p:nvSpPr>
          <p:spPr>
            <a:xfrm>
              <a:off x="7410795" y="6034734"/>
              <a:ext cx="3156278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B98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B98CF"/>
                  </a:solidFill>
                </a:rPr>
                <a:t> Enter the Community Chat</a:t>
              </a:r>
            </a:p>
          </p:txBody>
        </p:sp>
        <p:sp>
          <p:nvSpPr>
            <p:cNvPr id="57" name="Eingebuchteter Richtungspfeil 56">
              <a:extLst>
                <a:ext uri="{FF2B5EF4-FFF2-40B4-BE49-F238E27FC236}">
                  <a16:creationId xmlns:a16="http://schemas.microsoft.com/office/drawing/2014/main" id="{E6ACCC79-69C2-0842-ADF7-504701E6DC1A}"/>
                </a:ext>
              </a:extLst>
            </p:cNvPr>
            <p:cNvSpPr/>
            <p:nvPr/>
          </p:nvSpPr>
          <p:spPr>
            <a:xfrm>
              <a:off x="10165911" y="6240680"/>
              <a:ext cx="166818" cy="197708"/>
            </a:xfrm>
            <a:prstGeom prst="chevron">
              <a:avLst/>
            </a:prstGeom>
            <a:solidFill>
              <a:srgbClr val="7B98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8FA5C83C-3E80-B54A-BCB0-73F9AED10DAD}"/>
              </a:ext>
            </a:extLst>
          </p:cNvPr>
          <p:cNvSpPr txBox="1"/>
          <p:nvPr/>
        </p:nvSpPr>
        <p:spPr>
          <a:xfrm>
            <a:off x="4690551" y="2851079"/>
            <a:ext cx="25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account details here</a:t>
            </a:r>
          </a:p>
        </p:txBody>
      </p:sp>
    </p:spTree>
    <p:extLst>
      <p:ext uri="{BB962C8B-B14F-4D97-AF65-F5344CB8AC3E}">
        <p14:creationId xmlns:p14="http://schemas.microsoft.com/office/powerpoint/2010/main" val="365211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Breitbild</PresentationFormat>
  <Paragraphs>18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Kerkhoff</dc:creator>
  <cp:lastModifiedBy>Jana Kerkhoff</cp:lastModifiedBy>
  <cp:revision>3</cp:revision>
  <dcterms:created xsi:type="dcterms:W3CDTF">2019-05-28T08:19:22Z</dcterms:created>
  <dcterms:modified xsi:type="dcterms:W3CDTF">2019-05-28T10:03:16Z</dcterms:modified>
</cp:coreProperties>
</file>