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tif" ContentType="image/tiff"/>
  <Override PartName="/ppt/media/image3.tif" ContentType="image/tiff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terti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telfo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rma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bea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rbei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19.05.19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D62AF0-3272-4AF4-B627-6436EC426FCE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tif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13" descr=""/>
          <p:cNvPicPr/>
          <p:nvPr/>
        </p:nvPicPr>
        <p:blipFill>
          <a:blip r:embed="rId1"/>
          <a:stretch/>
        </p:blipFill>
        <p:spPr>
          <a:xfrm>
            <a:off x="360" y="1428840"/>
            <a:ext cx="12191760" cy="4000320"/>
          </a:xfrm>
          <a:prstGeom prst="rect">
            <a:avLst/>
          </a:prstGeom>
          <a:ln>
            <a:noFill/>
          </a:ln>
          <a:effectLst>
            <a:outerShdw algn="ctr" blurRad="50800" dir="5400000" dist="50800" rotWithShape="0">
              <a:srgbClr val="000000"/>
            </a:outerShdw>
          </a:effectLst>
        </p:spPr>
      </p:pic>
      <p:sp>
        <p:nvSpPr>
          <p:cNvPr id="40" name="CustomShape 1"/>
          <p:cNvSpPr/>
          <p:nvPr/>
        </p:nvSpPr>
        <p:spPr>
          <a:xfrm>
            <a:off x="-45000" y="1387800"/>
            <a:ext cx="12789000" cy="47322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Grafik 3" descr=""/>
          <p:cNvPicPr/>
          <p:nvPr/>
        </p:nvPicPr>
        <p:blipFill>
          <a:blip r:embed="rId2"/>
          <a:stretch/>
        </p:blipFill>
        <p:spPr>
          <a:xfrm>
            <a:off x="10021320" y="144720"/>
            <a:ext cx="1902240" cy="10818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467640" y="2737800"/>
            <a:ext cx="50569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Welcome to the Messe München Community Chat!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992560" y="2351520"/>
            <a:ext cx="5056920" cy="2154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526080" y="2714760"/>
            <a:ext cx="4102200" cy="382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e-mail address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6526080" y="3299760"/>
            <a:ext cx="4102200" cy="382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password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6446520" y="3867480"/>
            <a:ext cx="2531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9692280" y="3978720"/>
            <a:ext cx="935640" cy="323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6449040" y="4097520"/>
            <a:ext cx="3175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account yet? Register here!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  <Words>23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2019-05-13T10:12:11Z</dcterms:created>
  <dc:creator>Jana Kerkhoff</dc:creator>
  <dc:description/>
  <dc:language>de-DE</dc:language>
  <cp:lastModifiedBy>Tobias Kunz</cp:lastModifiedBy>
  <dcterms:modified xsi:type="dcterms:W3CDTF">2019-05-19T12:26:50Z</dcterms:modified>
  <cp:revision>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