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893EF-133C-2942-913B-ECA0F9E99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3D9358-D2E9-3949-A878-9D875ABE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C77DE-75F0-0E42-AF79-98BBAEE9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DC615-30B7-0E45-9DCE-380876B1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C1103-D3B5-3E41-9F53-7CD12EA2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E4EC3-E88C-D84C-8F94-6A6FD6AB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21FAB6-DF8C-6045-A1C1-71D3691C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38238-EE3B-214B-B444-62E55DD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C40DD-9376-9E46-BB1D-C8FDE13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A7B41-8B64-3C4F-BA84-BF083926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F9C3D1-2088-214E-A39F-D091C2B2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F4033E-CF5B-894F-8759-EEE62B73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1C16F-F1E3-5C45-8960-F142469E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429E3-412C-4E4D-8892-033614FA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BF78C-06BF-1D42-ACC4-A89C00E4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01D0B-0106-7A41-B463-B394299E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24AC1-D652-BA4B-9E0A-208EFA8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35A13-8549-DF43-ACB1-B20C23E2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A0D65-CF92-5348-86DF-5235D7ED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1D2CA-CA00-C746-A010-DA1C504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9D5A5-836E-A242-9540-31EB16B4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0FC7E0-282D-E840-9052-31C3752B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DB756-AE50-2A4E-A030-AEA87C60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B57A49-DEAA-DA4A-9DF2-97B22B6F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9085E-421B-4743-96F4-411C95BC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DFAE-856B-5F43-A9D1-B545CC16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5A6B-B4F2-5549-ADD3-9C5759A6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FDD7D-8C6A-9546-BE94-34D80911B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4F57EC-6226-614F-A362-0ED22F8C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71A5BC-AADD-B648-B2A3-0F863A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4A19E-C30D-8C4C-9D7A-F9CBF98D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6B69D-3647-4F40-AFF7-6E27771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8CABC-B0C4-C146-8055-3EB86896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1FD13-3485-C14A-882C-DCF4E043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A1DA5-1552-9141-9BBB-34200C439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D20A3D-0DCC-9548-96FE-9EFEDE70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C4813A-7403-FC43-ABDE-814D1A30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F24E23-F595-3D49-8EA6-F4D15CFF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B8806F-4255-DF4F-A6BD-DCCD453D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CEC99-7C40-4146-AD80-998B95D6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5DCC46-DFFA-A649-8320-DEF31A1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0DAC52-A5BB-4040-B1EA-D7084CAF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A7780-C888-9C4D-9778-B663764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4A895D-DAAD-2C4B-9333-B1A2D34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02CC78-D912-9C44-A511-168B95BC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E7BA91-5E72-184F-A38E-0F35DFA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D2B8-D0B7-FA46-A0BB-2412FA0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54058-90EF-2E44-8330-C408FE68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3A67D2-7FA0-BF45-A8FE-62569A63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D0698-6601-A141-8D9A-F32CF12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99005-9CE0-AC4C-B30F-D87291AD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672E8-7B62-A546-AA16-AC79972F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62411-6147-7D48-BCCE-14B0DA5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458A-EE2B-E547-AB6F-F4CB0A15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8FBCD-D88A-9745-849A-68DAC39F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383DA7-4596-4B42-AE66-FECD4CC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49197-2F1B-0043-9445-7AC0A66C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02ECA-0B99-054A-9567-CF859439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567708-E83E-8849-9CA2-958D974F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4158F-CCC1-9946-A600-422EAF60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E0261-3A4F-504D-A119-586794E97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1F58-EBC8-B147-9AB1-82A8F1358CEC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56A194-592E-ED44-BBFB-9CD31A0F0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06D39-0198-0245-9E9A-9FADC4F8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D9E5-E529-B949-AF39-56A652F90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4CC1D4-4816-1A4B-AE18-E9A5A44D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30" y="144865"/>
            <a:ext cx="1902596" cy="1082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3F7501-D0CE-1745-B2FB-363A20E0631E}"/>
              </a:ext>
            </a:extLst>
          </p:cNvPr>
          <p:cNvSpPr txBox="1"/>
          <p:nvPr/>
        </p:nvSpPr>
        <p:spPr>
          <a:xfrm>
            <a:off x="529676" y="285943"/>
            <a:ext cx="5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Registration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01F20E-9ABB-8A48-9CC4-0458809BD71C}"/>
              </a:ext>
            </a:extLst>
          </p:cNvPr>
          <p:cNvGrpSpPr/>
          <p:nvPr/>
        </p:nvGrpSpPr>
        <p:grpSpPr>
          <a:xfrm>
            <a:off x="529676" y="1377250"/>
            <a:ext cx="4720281" cy="345303"/>
            <a:chOff x="336036" y="1458098"/>
            <a:chExt cx="4720281" cy="34530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3B238B-99DB-3742-B932-E88E44F46C6C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9F74146-E139-6846-8B83-3FC57A418ECE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Title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E23BB6B-AEFA-9F46-8383-AAC88CA0F155}"/>
              </a:ext>
            </a:extLst>
          </p:cNvPr>
          <p:cNvGrpSpPr/>
          <p:nvPr/>
        </p:nvGrpSpPr>
        <p:grpSpPr>
          <a:xfrm>
            <a:off x="6232147" y="3385832"/>
            <a:ext cx="4720281" cy="345303"/>
            <a:chOff x="488436" y="1610498"/>
            <a:chExt cx="4720281" cy="34530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9D603D1-5EF6-274B-B097-A839429F05DC}"/>
                </a:ext>
              </a:extLst>
            </p:cNvPr>
            <p:cNvSpPr/>
            <p:nvPr/>
          </p:nvSpPr>
          <p:spPr>
            <a:xfrm>
              <a:off x="1687041" y="16345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9BA5465-CBF1-C447-B516-B25A446D8822}"/>
                </a:ext>
              </a:extLst>
            </p:cNvPr>
            <p:cNvSpPr txBox="1"/>
            <p:nvPr/>
          </p:nvSpPr>
          <p:spPr>
            <a:xfrm>
              <a:off x="488436" y="16104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Industry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17CCD70-E6DF-094F-9912-460E001A1C5D}"/>
              </a:ext>
            </a:extLst>
          </p:cNvPr>
          <p:cNvGrpSpPr/>
          <p:nvPr/>
        </p:nvGrpSpPr>
        <p:grpSpPr>
          <a:xfrm>
            <a:off x="6232147" y="2808113"/>
            <a:ext cx="4720281" cy="345303"/>
            <a:chOff x="640836" y="1762898"/>
            <a:chExt cx="4720281" cy="34530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CE043D6-233A-884A-BB15-613B449D0B0C}"/>
                </a:ext>
              </a:extLst>
            </p:cNvPr>
            <p:cNvSpPr/>
            <p:nvPr/>
          </p:nvSpPr>
          <p:spPr>
            <a:xfrm>
              <a:off x="1839441" y="17869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3EE7DC6-6CF3-FF4A-A1CB-97D267C969BF}"/>
                </a:ext>
              </a:extLst>
            </p:cNvPr>
            <p:cNvSpPr txBox="1"/>
            <p:nvPr/>
          </p:nvSpPr>
          <p:spPr>
            <a:xfrm>
              <a:off x="640836" y="17628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Occupation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D3C9585-8E8E-9741-A6D8-7B71BDA1ABF8}"/>
              </a:ext>
            </a:extLst>
          </p:cNvPr>
          <p:cNvGrpSpPr/>
          <p:nvPr/>
        </p:nvGrpSpPr>
        <p:grpSpPr>
          <a:xfrm>
            <a:off x="529676" y="2644423"/>
            <a:ext cx="4720281" cy="345303"/>
            <a:chOff x="793236" y="1915298"/>
            <a:chExt cx="4720281" cy="3453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A4B30D6-8A90-B547-AE96-9FDB604496BB}"/>
                </a:ext>
              </a:extLst>
            </p:cNvPr>
            <p:cNvSpPr/>
            <p:nvPr/>
          </p:nvSpPr>
          <p:spPr>
            <a:xfrm>
              <a:off x="1991841" y="19393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0418CD5-2FF3-DD4C-AE28-D8C93A79447C}"/>
                </a:ext>
              </a:extLst>
            </p:cNvPr>
            <p:cNvSpPr txBox="1"/>
            <p:nvPr/>
          </p:nvSpPr>
          <p:spPr>
            <a:xfrm>
              <a:off x="793236" y="19152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Last name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5ECB0C0-C2E0-F94F-BDE8-E32EE961EF27}"/>
              </a:ext>
            </a:extLst>
          </p:cNvPr>
          <p:cNvGrpSpPr/>
          <p:nvPr/>
        </p:nvGrpSpPr>
        <p:grpSpPr>
          <a:xfrm>
            <a:off x="529676" y="1986022"/>
            <a:ext cx="4720281" cy="345303"/>
            <a:chOff x="529676" y="3244334"/>
            <a:chExt cx="4720281" cy="34530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8A1E594-326F-644C-A79E-6E6ECF4B525E}"/>
                </a:ext>
              </a:extLst>
            </p:cNvPr>
            <p:cNvSpPr/>
            <p:nvPr/>
          </p:nvSpPr>
          <p:spPr>
            <a:xfrm>
              <a:off x="1728281" y="3268362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65FED13-7693-094E-AB86-6577E80507B3}"/>
                </a:ext>
              </a:extLst>
            </p:cNvPr>
            <p:cNvSpPr txBox="1"/>
            <p:nvPr/>
          </p:nvSpPr>
          <p:spPr>
            <a:xfrm>
              <a:off x="529676" y="3244334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First name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6FE7515-8752-7445-8581-51EDEF3060B2}"/>
              </a:ext>
            </a:extLst>
          </p:cNvPr>
          <p:cNvGrpSpPr/>
          <p:nvPr/>
        </p:nvGrpSpPr>
        <p:grpSpPr>
          <a:xfrm>
            <a:off x="529676" y="3347988"/>
            <a:ext cx="4720281" cy="345303"/>
            <a:chOff x="336036" y="1458098"/>
            <a:chExt cx="4720281" cy="34530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A3613EF-D44A-EA41-8625-37F6A2277BBD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EA859F0-B3D0-E145-857C-42427F7EBB69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Gender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959CF1E-EDA0-3940-B1A8-AC46D7A05FDA}"/>
              </a:ext>
            </a:extLst>
          </p:cNvPr>
          <p:cNvGrpSpPr/>
          <p:nvPr/>
        </p:nvGrpSpPr>
        <p:grpSpPr>
          <a:xfrm>
            <a:off x="6232147" y="4038055"/>
            <a:ext cx="4720281" cy="345303"/>
            <a:chOff x="488436" y="1610498"/>
            <a:chExt cx="4720281" cy="34530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BF6844D-CF4F-2342-AF2F-59C2871EBA23}"/>
                </a:ext>
              </a:extLst>
            </p:cNvPr>
            <p:cNvSpPr/>
            <p:nvPr/>
          </p:nvSpPr>
          <p:spPr>
            <a:xfrm>
              <a:off x="1687041" y="16345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80C7B15-3C62-1445-851B-E7CB6E49EEE1}"/>
                </a:ext>
              </a:extLst>
            </p:cNvPr>
            <p:cNvSpPr txBox="1"/>
            <p:nvPr/>
          </p:nvSpPr>
          <p:spPr>
            <a:xfrm>
              <a:off x="488436" y="16104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Hometown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71AE80C-F144-894B-9D82-BB058A2B2F47}"/>
              </a:ext>
            </a:extLst>
          </p:cNvPr>
          <p:cNvGrpSpPr/>
          <p:nvPr/>
        </p:nvGrpSpPr>
        <p:grpSpPr>
          <a:xfrm>
            <a:off x="529676" y="5735464"/>
            <a:ext cx="4720281" cy="345303"/>
            <a:chOff x="336036" y="1458098"/>
            <a:chExt cx="4720281" cy="345303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160BA3-E21C-9141-ADE6-AC9DC0F4FDFA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5C0A29D-7179-9C41-A5D8-DCC78E67700C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Password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8727CD2-4F55-334C-847C-127650BD4B1C}"/>
              </a:ext>
            </a:extLst>
          </p:cNvPr>
          <p:cNvGrpSpPr/>
          <p:nvPr/>
        </p:nvGrpSpPr>
        <p:grpSpPr>
          <a:xfrm>
            <a:off x="529676" y="5111419"/>
            <a:ext cx="4720281" cy="345303"/>
            <a:chOff x="336036" y="1458098"/>
            <a:chExt cx="4720281" cy="34530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4519261-CAE4-124A-A833-1074C0C57D3B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3F8E7D8-534E-A44B-8080-938A423BE478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Username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898BB01-C7EA-534A-8F8A-8446EDE26201}"/>
              </a:ext>
            </a:extLst>
          </p:cNvPr>
          <p:cNvGrpSpPr/>
          <p:nvPr/>
        </p:nvGrpSpPr>
        <p:grpSpPr>
          <a:xfrm>
            <a:off x="6232147" y="2220474"/>
            <a:ext cx="4720281" cy="345303"/>
            <a:chOff x="336036" y="1458098"/>
            <a:chExt cx="4720281" cy="345303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914486D-1499-084A-8B20-0F8FB47D8AAA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1F475FB-18D3-284D-964E-176652EA0A91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Type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E7B5C7A-D65A-A04A-AC89-11E54E0F7252}"/>
              </a:ext>
            </a:extLst>
          </p:cNvPr>
          <p:cNvGrpSpPr/>
          <p:nvPr/>
        </p:nvGrpSpPr>
        <p:grpSpPr>
          <a:xfrm>
            <a:off x="529676" y="4044804"/>
            <a:ext cx="4720281" cy="345303"/>
            <a:chOff x="336036" y="1458098"/>
            <a:chExt cx="4720281" cy="345303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3743BD5-52B0-2542-A046-AB17538ED6F8}"/>
                </a:ext>
              </a:extLst>
            </p:cNvPr>
            <p:cNvSpPr/>
            <p:nvPr/>
          </p:nvSpPr>
          <p:spPr>
            <a:xfrm>
              <a:off x="1534641" y="1482126"/>
              <a:ext cx="3521676" cy="321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20D6EBB-5DE9-C44E-958A-659E05258786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Email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C8C81AC0-2692-9946-9F8F-E7D230F1A242}"/>
              </a:ext>
            </a:extLst>
          </p:cNvPr>
          <p:cNvSpPr txBox="1"/>
          <p:nvPr/>
        </p:nvSpPr>
        <p:spPr>
          <a:xfrm>
            <a:off x="6232146" y="5135447"/>
            <a:ext cx="119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Upload a profile picture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3D5ED4-6B8F-4843-B2BA-3D2F218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465" y="5060623"/>
            <a:ext cx="2254250" cy="909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716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Kerkhoff</dc:creator>
  <cp:lastModifiedBy>Jana Kerkhoff</cp:lastModifiedBy>
  <cp:revision>3</cp:revision>
  <dcterms:created xsi:type="dcterms:W3CDTF">2019-05-13T10:12:41Z</dcterms:created>
  <dcterms:modified xsi:type="dcterms:W3CDTF">2019-05-13T13:33:37Z</dcterms:modified>
</cp:coreProperties>
</file>