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0605" autoAdjust="0"/>
  </p:normalViewPr>
  <p:slideViewPr>
    <p:cSldViewPr snapToGrid="0">
      <p:cViewPr varScale="1">
        <p:scale>
          <a:sx n="67" d="100"/>
          <a:sy n="67" d="100"/>
        </p:scale>
        <p:origin x="3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0B7FF-3E2F-433E-8F7A-0C4A638A8049}" type="datetimeFigureOut">
              <a:rPr lang="es-ES" smtClean="0"/>
              <a:t>26/10/2022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87FB1-5FAA-41E9-B13B-80DA8DF9C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41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Buenas tardes a todos, mi nombre es Sergio y formo equipo con mi compañero Franco.</a:t>
            </a:r>
          </a:p>
          <a:p>
            <a:endParaRPr lang="es-ES" dirty="0"/>
          </a:p>
          <a:p>
            <a:r>
              <a:rPr lang="es-ES" dirty="0"/>
              <a:t>**PROYECCIÓN 1 SLIDE</a:t>
            </a:r>
          </a:p>
          <a:p>
            <a:r>
              <a:rPr lang="es-ES" dirty="0"/>
              <a:t>--------------------</a:t>
            </a:r>
          </a:p>
          <a:p>
            <a:r>
              <a:rPr lang="es-ES" dirty="0"/>
              <a:t>Os vamos a mostrar la aplicación que hemos diseñado para su uso en instalaciones deportivas que hemos llamado S&amp;F FIT.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7FB1-5FAA-41E9-B13B-80DA8DF9CBA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75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**PROYECCIÓN SLIDE 2</a:t>
            </a:r>
          </a:p>
          <a:p>
            <a:r>
              <a:rPr lang="es-ES" dirty="0"/>
              <a:t>---------------------</a:t>
            </a:r>
          </a:p>
          <a:p>
            <a:r>
              <a:rPr lang="es-ES" dirty="0"/>
              <a:t>Hemos utilizado las tecnologías de HTML, CSS y Javascript junto con la biblioteca de React para el diseño del frontend y Python, Flask y SQLAlchemy para el diseño del backend y la API REST.</a:t>
            </a:r>
          </a:p>
          <a:p>
            <a:endParaRPr lang="es-ES" dirty="0"/>
          </a:p>
          <a:p>
            <a:r>
              <a:rPr lang="es-ES" dirty="0"/>
              <a:t>Nuestra intención es mostrar como sería la experiencia de uso de la aplicación en las dos vertientes posibles, usuario cliente y usuario administrador.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7FB1-5FAA-41E9-B13B-80DA8DF9CBA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39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**PROYECCIÓN SLIDE 3</a:t>
            </a:r>
          </a:p>
          <a:p>
            <a:r>
              <a:rPr lang="es-ES" dirty="0"/>
              <a:t>----------------------</a:t>
            </a:r>
          </a:p>
          <a:p>
            <a:r>
              <a:rPr lang="es-ES" dirty="0"/>
              <a:t>Al final de la presentación detallaremos las mejoras que tenemos previstas a futuro y que podéis ver aquí a modo de adelanto.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87FB1-5FAA-41E9-B13B-80DA8DF9CBA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1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03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9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26,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7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29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6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26,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1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95FA2D-3F3C-2A01-79E5-B33DDB4CD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r>
              <a:rPr lang="es-ES" dirty="0"/>
              <a:t>S &amp; F FIT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30212-5D92-DA44-2FB3-DC5E5E28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rmAutofit/>
          </a:bodyPr>
          <a:lstStyle/>
          <a:p>
            <a:r>
              <a:rPr lang="es-ES" dirty="0"/>
              <a:t>Instalaciones deportivas</a:t>
            </a:r>
          </a:p>
        </p:txBody>
      </p:sp>
      <p:pic>
        <p:nvPicPr>
          <p:cNvPr id="5" name="Imagen 4" descr="Una estación de metro&#10;&#10;Descripción generada automáticamente con confianza media">
            <a:extLst>
              <a:ext uri="{FF2B5EF4-FFF2-40B4-BE49-F238E27FC236}">
                <a16:creationId xmlns:a16="http://schemas.microsoft.com/office/drawing/2014/main" id="{ADF4489A-2217-8A9B-FC45-175968A754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5" b="943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19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64">
            <a:extLst>
              <a:ext uri="{FF2B5EF4-FFF2-40B4-BE49-F238E27FC236}">
                <a16:creationId xmlns:a16="http://schemas.microsoft.com/office/drawing/2014/main" id="{C5F44963-F78F-4F17-86B4-4EAA3536B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Freeform: Shape 1066">
            <a:extLst>
              <a:ext uri="{FF2B5EF4-FFF2-40B4-BE49-F238E27FC236}">
                <a16:creationId xmlns:a16="http://schemas.microsoft.com/office/drawing/2014/main" id="{4D63F924-6A39-4651-B0CC-2CA8EE8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E9E0D2-5785-06AA-2434-EC3C6FBA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&amp; F FIT - ALTO Rendimiento deportivo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061A6-724D-C7C5-D362-AF7AF3FD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Equipo</a:t>
            </a:r>
          </a:p>
          <a:p>
            <a:pPr marL="45720" lvl="1"/>
            <a:r>
              <a:rPr lang="es-ES" dirty="0"/>
              <a:t>	Sergio Centenera Mayoral</a:t>
            </a:r>
          </a:p>
          <a:p>
            <a:pPr marL="45720" lvl="1"/>
            <a:r>
              <a:rPr lang="es-ES" dirty="0"/>
              <a:t>	Franco Piedrabuena </a:t>
            </a:r>
          </a:p>
          <a:p>
            <a:pPr marL="331470" lvl="1" indent="-285750">
              <a:buFont typeface="Arial" panose="020B0604020202020204" pitchFamily="34" charset="0"/>
              <a:buChar char="•"/>
            </a:pPr>
            <a:endParaRPr lang="es-E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31470" lvl="1" indent="-285750">
              <a:buFont typeface="Arial" panose="020B0604020202020204" pitchFamily="34" charset="0"/>
              <a:buChar char="•"/>
            </a:pP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 general</a:t>
            </a:r>
          </a:p>
          <a:p>
            <a:pPr marL="0" indent="0">
              <a:buNone/>
            </a:pPr>
            <a:r>
              <a:rPr lang="es-ES" dirty="0"/>
              <a:t>Gestión y uso de una aplicación de entrenamiento vista desde ambas perspectivas, administración y experiencia de usuario</a:t>
            </a:r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539D42F6-B160-4C00-A3D6-19ACF1CB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JavaScript, HTML and CSS Web Development (workshop) - Teorema">
            <a:extLst>
              <a:ext uri="{FF2B5EF4-FFF2-40B4-BE49-F238E27FC236}">
                <a16:creationId xmlns:a16="http://schemas.microsoft.com/office/drawing/2014/main" id="{67ECE35D-6AA6-426D-FD47-9D5CD0F64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" r="13660" b="1"/>
          <a:stretch/>
        </p:blipFill>
        <p:spPr bwMode="auto">
          <a:xfrm>
            <a:off x="7582389" y="1234864"/>
            <a:ext cx="3192053" cy="20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0119BBBB-309A-47CC-902A-8F81582E0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5758" y="3542366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4C3E05-82CC-6DDF-0253-B18E7EF470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860" b="2"/>
          <a:stretch/>
        </p:blipFill>
        <p:spPr>
          <a:xfrm>
            <a:off x="7788348" y="3542367"/>
            <a:ext cx="3192053" cy="20807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6492A3-BFCA-9899-26AB-9C9097561F40}"/>
              </a:ext>
            </a:extLst>
          </p:cNvPr>
          <p:cNvSpPr txBox="1"/>
          <p:nvPr/>
        </p:nvSpPr>
        <p:spPr>
          <a:xfrm>
            <a:off x="7989128" y="542367"/>
            <a:ext cx="278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</p:txBody>
      </p:sp>
      <p:pic>
        <p:nvPicPr>
          <p:cNvPr id="5" name="Picture 2" descr="What's New in React 16 and Fiber Explanation | by Trey Huffine | EdgeCoders  | Medium">
            <a:extLst>
              <a:ext uri="{FF2B5EF4-FFF2-40B4-BE49-F238E27FC236}">
                <a16:creationId xmlns:a16="http://schemas.microsoft.com/office/drawing/2014/main" id="{EEC42E6F-2747-F743-EF74-7CF2AE87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15" y="2786320"/>
            <a:ext cx="761211" cy="42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0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3493CB-0D5D-9BE8-0491-80133777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s-E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implementaciones a futuro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71992EC4-ED26-683F-AF12-444EC2C0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954697"/>
            <a:ext cx="9880979" cy="4299682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1.- filtrado y ordenación de las tablas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2.- posibilidad de descargar un </a:t>
            </a:r>
            <a:r>
              <a:rPr lang="es-ES" sz="1700" dirty="0" err="1"/>
              <a:t>csv</a:t>
            </a:r>
            <a:r>
              <a:rPr lang="es-ES" sz="1700" dirty="0"/>
              <a:t> con los datos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3.- pestaña de tesorería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4.- consultas a BBDD para extraer información que nos lleve a toma de decisiones. Del tipo de "socios que en el último mes han acudido menos de 5 veces a nuestras instalaciones". Como son probablemente una baja futura podremos enviar comunicados a estos socios con altos descuentos o de tipo motivacional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5.- Posibilidad de que el usuario introduzca una imagen en su perfil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6.- Rotación de ejercicios teniendo en cuenta las lesiones indicadas por cliente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7.- Asignación de ejercicios teniendo en cuenta feedback de cliente en cuanto a dificultad (principiante, intermedio, avanzado)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8.- Integración con servicio musical (Spotify o similar)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9.- Integración en la propia aplicación de un cronómetro para usar durante el entrenamiento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10.- Integración con redes sociales para publicar logros conseguidos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11.- Histórico de ejercicios</a:t>
            </a:r>
          </a:p>
        </p:txBody>
      </p:sp>
    </p:spTree>
    <p:extLst>
      <p:ext uri="{BB962C8B-B14F-4D97-AF65-F5344CB8AC3E}">
        <p14:creationId xmlns:p14="http://schemas.microsoft.com/office/powerpoint/2010/main" val="38907282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358</Words>
  <Application>Microsoft Office PowerPoint</Application>
  <PresentationFormat>Panorámica</PresentationFormat>
  <Paragraphs>39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Bembo</vt:lpstr>
      <vt:lpstr>Calibri</vt:lpstr>
      <vt:lpstr>ArchiveVTI</vt:lpstr>
      <vt:lpstr>S &amp; F FIT</vt:lpstr>
      <vt:lpstr>S &amp; F FIT - ALTO Rendimiento deportivo</vt:lpstr>
      <vt:lpstr>implementaciones a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&amp; F FIT</dc:title>
  <dc:creator>Sergio Centenera Mayoral</dc:creator>
  <cp:lastModifiedBy>Sergio Centenera Mayoral</cp:lastModifiedBy>
  <cp:revision>10</cp:revision>
  <dcterms:created xsi:type="dcterms:W3CDTF">2022-10-26T05:30:01Z</dcterms:created>
  <dcterms:modified xsi:type="dcterms:W3CDTF">2022-10-26T11:21:33Z</dcterms:modified>
</cp:coreProperties>
</file>