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920" r:id="rId2"/>
    <p:sldId id="921" r:id="rId3"/>
    <p:sldId id="922" r:id="rId4"/>
    <p:sldId id="923" r:id="rId5"/>
    <p:sldId id="924" r:id="rId6"/>
    <p:sldId id="925" r:id="rId7"/>
    <p:sldId id="926" r:id="rId8"/>
    <p:sldId id="927" r:id="rId9"/>
    <p:sldId id="928" r:id="rId10"/>
    <p:sldId id="929" r:id="rId11"/>
    <p:sldId id="93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ACCF6-653A-194D-B9C2-1DC1B83F538C}" v="1" dt="2023-08-16T10:56:47.545"/>
    <p1510:client id="{93AAE212-6903-4D97-AD0E-187E6324FD64}" v="407" dt="2023-08-16T14:25:0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903" autoAdjust="0"/>
  </p:normalViewPr>
  <p:slideViewPr>
    <p:cSldViewPr snapToGrid="0" showGuides="1">
      <p:cViewPr varScale="1">
        <p:scale>
          <a:sx n="82" d="100"/>
          <a:sy n="82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fang Lu" userId="2d7494f7057705a1" providerId="LiveId" clId="{A0CBA2DA-B952-4682-A873-A359B2A3D590}"/>
    <pc:docChg chg="modSld">
      <pc:chgData name="Wenfang Lu" userId="2d7494f7057705a1" providerId="LiveId" clId="{A0CBA2DA-B952-4682-A873-A359B2A3D590}" dt="2023-04-27T03:02:26.856" v="64" actId="20577"/>
      <pc:docMkLst>
        <pc:docMk/>
      </pc:docMkLst>
      <pc:sldChg chg="modNotesTx">
        <pc:chgData name="Wenfang Lu" userId="2d7494f7057705a1" providerId="LiveId" clId="{A0CBA2DA-B952-4682-A873-A359B2A3D590}" dt="2023-04-27T03:02:26.856" v="64" actId="20577"/>
        <pc:sldMkLst>
          <pc:docMk/>
          <pc:sldMk cId="668581749" sldId="922"/>
        </pc:sldMkLst>
      </pc:sldChg>
    </pc:docChg>
  </pc:docChgLst>
  <pc:docChgLst>
    <pc:chgData name="Lu Wenfang" userId="2d7494f7057705a1" providerId="LiveId" clId="{5DCA0FEB-BDA0-4459-AC34-55177D256BF7}"/>
    <pc:docChg chg="undo custSel addSld delSld modSld sldOrd modMainMaster addSection modSection">
      <pc:chgData name="Lu Wenfang" userId="2d7494f7057705a1" providerId="LiveId" clId="{5DCA0FEB-BDA0-4459-AC34-55177D256BF7}" dt="2023-02-27T04:55:49.589" v="7558" actId="2696"/>
      <pc:docMkLst>
        <pc:docMk/>
      </pc:docMkLst>
      <pc:sldChg chg="add">
        <pc:chgData name="Lu Wenfang" userId="2d7494f7057705a1" providerId="LiveId" clId="{5DCA0FEB-BDA0-4459-AC34-55177D256BF7}" dt="2023-02-26T14:42:47.088" v="7505"/>
        <pc:sldMkLst>
          <pc:docMk/>
          <pc:sldMk cId="3315468495" sldId="256"/>
        </pc:sldMkLst>
      </pc:sldChg>
      <pc:sldChg chg="modSp add mod">
        <pc:chgData name="Lu Wenfang" userId="2d7494f7057705a1" providerId="LiveId" clId="{5DCA0FEB-BDA0-4459-AC34-55177D256BF7}" dt="2023-02-26T14:42:47.162" v="7509" actId="27636"/>
        <pc:sldMkLst>
          <pc:docMk/>
          <pc:sldMk cId="3469208424" sldId="257"/>
        </pc:sldMkLst>
        <pc:spChg chg="mod">
          <ac:chgData name="Lu Wenfang" userId="2d7494f7057705a1" providerId="LiveId" clId="{5DCA0FEB-BDA0-4459-AC34-55177D256BF7}" dt="2023-02-26T14:42:47.154" v="7508" actId="27636"/>
          <ac:spMkLst>
            <pc:docMk/>
            <pc:sldMk cId="3469208424" sldId="257"/>
            <ac:spMk id="2" creationId="{2A5FADD4-B2F2-4CAC-93E5-0E94646BA625}"/>
          </ac:spMkLst>
        </pc:spChg>
        <pc:spChg chg="mod">
          <ac:chgData name="Lu Wenfang" userId="2d7494f7057705a1" providerId="LiveId" clId="{5DCA0FEB-BDA0-4459-AC34-55177D256BF7}" dt="2023-02-26T14:42:47.162" v="7509" actId="27636"/>
          <ac:spMkLst>
            <pc:docMk/>
            <pc:sldMk cId="3469208424" sldId="257"/>
            <ac:spMk id="3" creationId="{02BA2503-69C7-43BC-8EBE-C9305E6BCBD3}"/>
          </ac:spMkLst>
        </pc:spChg>
      </pc:sldChg>
      <pc:sldChg chg="modSp add mod">
        <pc:chgData name="Lu Wenfang" userId="2d7494f7057705a1" providerId="LiveId" clId="{5DCA0FEB-BDA0-4459-AC34-55177D256BF7}" dt="2023-02-26T14:42:47.170" v="7510" actId="27636"/>
        <pc:sldMkLst>
          <pc:docMk/>
          <pc:sldMk cId="3149015846" sldId="258"/>
        </pc:sldMkLst>
        <pc:spChg chg="mod">
          <ac:chgData name="Lu Wenfang" userId="2d7494f7057705a1" providerId="LiveId" clId="{5DCA0FEB-BDA0-4459-AC34-55177D256BF7}" dt="2023-02-26T14:42:47.170" v="7510" actId="27636"/>
          <ac:spMkLst>
            <pc:docMk/>
            <pc:sldMk cId="3149015846" sldId="258"/>
            <ac:spMk id="3" creationId="{EA066959-8DD0-4ED3-985D-CE2C4FD0FB1C}"/>
          </ac:spMkLst>
        </pc:spChg>
      </pc:sldChg>
      <pc:sldChg chg="modSp add mod">
        <pc:chgData name="Lu Wenfang" userId="2d7494f7057705a1" providerId="LiveId" clId="{5DCA0FEB-BDA0-4459-AC34-55177D256BF7}" dt="2023-02-26T14:42:47.182" v="7511" actId="27636"/>
        <pc:sldMkLst>
          <pc:docMk/>
          <pc:sldMk cId="3703394452" sldId="259"/>
        </pc:sldMkLst>
        <pc:spChg chg="mod">
          <ac:chgData name="Lu Wenfang" userId="2d7494f7057705a1" providerId="LiveId" clId="{5DCA0FEB-BDA0-4459-AC34-55177D256BF7}" dt="2023-02-26T14:42:47.182" v="7511" actId="27636"/>
          <ac:spMkLst>
            <pc:docMk/>
            <pc:sldMk cId="3703394452" sldId="259"/>
            <ac:spMk id="3" creationId="{EA066959-8DD0-4ED3-985D-CE2C4FD0FB1C}"/>
          </ac:spMkLst>
        </pc:spChg>
      </pc:sldChg>
      <pc:sldChg chg="modSp add mod">
        <pc:chgData name="Lu Wenfang" userId="2d7494f7057705a1" providerId="LiveId" clId="{5DCA0FEB-BDA0-4459-AC34-55177D256BF7}" dt="2023-02-26T14:42:47.195" v="7512" actId="27636"/>
        <pc:sldMkLst>
          <pc:docMk/>
          <pc:sldMk cId="1018658787" sldId="260"/>
        </pc:sldMkLst>
        <pc:spChg chg="mod">
          <ac:chgData name="Lu Wenfang" userId="2d7494f7057705a1" providerId="LiveId" clId="{5DCA0FEB-BDA0-4459-AC34-55177D256BF7}" dt="2023-02-26T14:42:47.195" v="7512" actId="27636"/>
          <ac:spMkLst>
            <pc:docMk/>
            <pc:sldMk cId="1018658787" sldId="260"/>
            <ac:spMk id="3" creationId="{EA066959-8DD0-4ED3-985D-CE2C4FD0FB1C}"/>
          </ac:spMkLst>
        </pc:spChg>
      </pc:sldChg>
      <pc:sldChg chg="modSp add mod">
        <pc:chgData name="Lu Wenfang" userId="2d7494f7057705a1" providerId="LiveId" clId="{5DCA0FEB-BDA0-4459-AC34-55177D256BF7}" dt="2023-02-26T14:42:47.150" v="7507" actId="27636"/>
        <pc:sldMkLst>
          <pc:docMk/>
          <pc:sldMk cId="1698177237" sldId="262"/>
        </pc:sldMkLst>
        <pc:spChg chg="mod">
          <ac:chgData name="Lu Wenfang" userId="2d7494f7057705a1" providerId="LiveId" clId="{5DCA0FEB-BDA0-4459-AC34-55177D256BF7}" dt="2023-02-26T14:42:47.150" v="7507" actId="27636"/>
          <ac:spMkLst>
            <pc:docMk/>
            <pc:sldMk cId="1698177237" sldId="262"/>
            <ac:spMk id="2" creationId="{2A5FADD4-B2F2-4CAC-93E5-0E94646BA625}"/>
          </ac:spMkLst>
        </pc:spChg>
        <pc:spChg chg="mod">
          <ac:chgData name="Lu Wenfang" userId="2d7494f7057705a1" providerId="LiveId" clId="{5DCA0FEB-BDA0-4459-AC34-55177D256BF7}" dt="2023-02-26T14:42:47.149" v="7506" actId="27636"/>
          <ac:spMkLst>
            <pc:docMk/>
            <pc:sldMk cId="1698177237" sldId="262"/>
            <ac:spMk id="3" creationId="{02BA2503-69C7-43BC-8EBE-C9305E6BCBD3}"/>
          </ac:spMkLst>
        </pc:spChg>
      </pc:sldChg>
      <pc:sldChg chg="modSp add mod">
        <pc:chgData name="Lu Wenfang" userId="2d7494f7057705a1" providerId="LiveId" clId="{5DCA0FEB-BDA0-4459-AC34-55177D256BF7}" dt="2023-02-26T14:42:47.198" v="7513" actId="27636"/>
        <pc:sldMkLst>
          <pc:docMk/>
          <pc:sldMk cId="825146217" sldId="263"/>
        </pc:sldMkLst>
        <pc:spChg chg="mod">
          <ac:chgData name="Lu Wenfang" userId="2d7494f7057705a1" providerId="LiveId" clId="{5DCA0FEB-BDA0-4459-AC34-55177D256BF7}" dt="2023-02-26T14:42:47.198" v="7513" actId="27636"/>
          <ac:spMkLst>
            <pc:docMk/>
            <pc:sldMk cId="825146217" sldId="263"/>
            <ac:spMk id="2" creationId="{AA7254AE-5494-4DFE-A53F-E4980A72CCD5}"/>
          </ac:spMkLst>
        </pc:spChg>
      </pc:sldChg>
      <pc:sldChg chg="modSp add mod">
        <pc:chgData name="Lu Wenfang" userId="2d7494f7057705a1" providerId="LiveId" clId="{5DCA0FEB-BDA0-4459-AC34-55177D256BF7}" dt="2023-02-26T14:42:47.217" v="7516" actId="27636"/>
        <pc:sldMkLst>
          <pc:docMk/>
          <pc:sldMk cId="525455733" sldId="264"/>
        </pc:sldMkLst>
        <pc:spChg chg="mod">
          <ac:chgData name="Lu Wenfang" userId="2d7494f7057705a1" providerId="LiveId" clId="{5DCA0FEB-BDA0-4459-AC34-55177D256BF7}" dt="2023-02-26T14:42:47.217" v="7516" actId="27636"/>
          <ac:spMkLst>
            <pc:docMk/>
            <pc:sldMk cId="525455733" sldId="264"/>
            <ac:spMk id="2" creationId="{40CA0789-7D47-433C-A7A1-C07BF408DF85}"/>
          </ac:spMkLst>
        </pc:spChg>
      </pc:sldChg>
      <pc:sldChg chg="modSp add mod">
        <pc:chgData name="Lu Wenfang" userId="2d7494f7057705a1" providerId="LiveId" clId="{5DCA0FEB-BDA0-4459-AC34-55177D256BF7}" dt="2023-02-26T14:42:47.209" v="7515" actId="27636"/>
        <pc:sldMkLst>
          <pc:docMk/>
          <pc:sldMk cId="694921355" sldId="265"/>
        </pc:sldMkLst>
        <pc:spChg chg="mod">
          <ac:chgData name="Lu Wenfang" userId="2d7494f7057705a1" providerId="LiveId" clId="{5DCA0FEB-BDA0-4459-AC34-55177D256BF7}" dt="2023-02-26T14:42:47.209" v="7515" actId="27636"/>
          <ac:spMkLst>
            <pc:docMk/>
            <pc:sldMk cId="694921355" sldId="265"/>
            <ac:spMk id="2" creationId="{AA7254AE-5494-4DFE-A53F-E4980A72CCD5}"/>
          </ac:spMkLst>
        </pc:spChg>
        <pc:spChg chg="mod">
          <ac:chgData name="Lu Wenfang" userId="2d7494f7057705a1" providerId="LiveId" clId="{5DCA0FEB-BDA0-4459-AC34-55177D256BF7}" dt="2023-02-26T14:42:47.207" v="7514" actId="27636"/>
          <ac:spMkLst>
            <pc:docMk/>
            <pc:sldMk cId="694921355" sldId="265"/>
            <ac:spMk id="3" creationId="{B371CDB2-B124-45A0-A7B1-554B3542B7F5}"/>
          </ac:spMkLst>
        </pc:spChg>
      </pc:sldChg>
      <pc:sldChg chg="modSp add mod">
        <pc:chgData name="Lu Wenfang" userId="2d7494f7057705a1" providerId="LiveId" clId="{5DCA0FEB-BDA0-4459-AC34-55177D256BF7}" dt="2023-02-26T14:42:47.218" v="7517" actId="27636"/>
        <pc:sldMkLst>
          <pc:docMk/>
          <pc:sldMk cId="4051047292" sldId="266"/>
        </pc:sldMkLst>
        <pc:spChg chg="mod">
          <ac:chgData name="Lu Wenfang" userId="2d7494f7057705a1" providerId="LiveId" clId="{5DCA0FEB-BDA0-4459-AC34-55177D256BF7}" dt="2023-02-26T14:42:47.218" v="7517" actId="27636"/>
          <ac:spMkLst>
            <pc:docMk/>
            <pc:sldMk cId="4051047292" sldId="266"/>
            <ac:spMk id="2" creationId="{40CA0789-7D47-433C-A7A1-C07BF408DF85}"/>
          </ac:spMkLst>
        </pc:spChg>
      </pc:sldChg>
      <pc:sldChg chg="modSp add mod">
        <pc:chgData name="Lu Wenfang" userId="2d7494f7057705a1" providerId="LiveId" clId="{5DCA0FEB-BDA0-4459-AC34-55177D256BF7}" dt="2023-02-26T14:42:47.237" v="7519" actId="27636"/>
        <pc:sldMkLst>
          <pc:docMk/>
          <pc:sldMk cId="367934369" sldId="267"/>
        </pc:sldMkLst>
        <pc:spChg chg="mod">
          <ac:chgData name="Lu Wenfang" userId="2d7494f7057705a1" providerId="LiveId" clId="{5DCA0FEB-BDA0-4459-AC34-55177D256BF7}" dt="2023-02-26T14:42:47.221" v="7518" actId="27636"/>
          <ac:spMkLst>
            <pc:docMk/>
            <pc:sldMk cId="367934369" sldId="267"/>
            <ac:spMk id="2" creationId="{40CA0789-7D47-433C-A7A1-C07BF408DF85}"/>
          </ac:spMkLst>
        </pc:spChg>
        <pc:spChg chg="mod">
          <ac:chgData name="Lu Wenfang" userId="2d7494f7057705a1" providerId="LiveId" clId="{5DCA0FEB-BDA0-4459-AC34-55177D256BF7}" dt="2023-02-26T14:42:47.237" v="7519" actId="27636"/>
          <ac:spMkLst>
            <pc:docMk/>
            <pc:sldMk cId="367934369" sldId="267"/>
            <ac:spMk id="3" creationId="{F57B376B-8D8B-4939-A303-988C5851AE4F}"/>
          </ac:spMkLst>
        </pc:spChg>
      </pc:sldChg>
      <pc:sldChg chg="modSp add mod">
        <pc:chgData name="Lu Wenfang" userId="2d7494f7057705a1" providerId="LiveId" clId="{5DCA0FEB-BDA0-4459-AC34-55177D256BF7}" dt="2023-02-26T14:42:47.249" v="7521" actId="27636"/>
        <pc:sldMkLst>
          <pc:docMk/>
          <pc:sldMk cId="1159670686" sldId="268"/>
        </pc:sldMkLst>
        <pc:spChg chg="mod">
          <ac:chgData name="Lu Wenfang" userId="2d7494f7057705a1" providerId="LiveId" clId="{5DCA0FEB-BDA0-4459-AC34-55177D256BF7}" dt="2023-02-26T14:42:47.249" v="7521" actId="27636"/>
          <ac:spMkLst>
            <pc:docMk/>
            <pc:sldMk cId="1159670686" sldId="268"/>
            <ac:spMk id="2" creationId="{E32D495D-591D-49FC-AC4D-C12435D0575E}"/>
          </ac:spMkLst>
        </pc:spChg>
        <pc:spChg chg="mod">
          <ac:chgData name="Lu Wenfang" userId="2d7494f7057705a1" providerId="LiveId" clId="{5DCA0FEB-BDA0-4459-AC34-55177D256BF7}" dt="2023-02-26T14:42:47.248" v="7520" actId="27636"/>
          <ac:spMkLst>
            <pc:docMk/>
            <pc:sldMk cId="1159670686" sldId="268"/>
            <ac:spMk id="3" creationId="{542A3DC2-2EEA-4A2E-A69A-A73EAC2D43CE}"/>
          </ac:spMkLst>
        </pc:spChg>
      </pc:sldChg>
      <pc:sldChg chg="modSp add mod">
        <pc:chgData name="Lu Wenfang" userId="2d7494f7057705a1" providerId="LiveId" clId="{5DCA0FEB-BDA0-4459-AC34-55177D256BF7}" dt="2023-02-26T14:42:47.257" v="7523" actId="27636"/>
        <pc:sldMkLst>
          <pc:docMk/>
          <pc:sldMk cId="4205544768" sldId="269"/>
        </pc:sldMkLst>
        <pc:spChg chg="mod">
          <ac:chgData name="Lu Wenfang" userId="2d7494f7057705a1" providerId="LiveId" clId="{5DCA0FEB-BDA0-4459-AC34-55177D256BF7}" dt="2023-02-26T14:42:47.250" v="7522" actId="27636"/>
          <ac:spMkLst>
            <pc:docMk/>
            <pc:sldMk cId="4205544768" sldId="269"/>
            <ac:spMk id="2" creationId="{6920F08B-4652-4715-B3F6-8136F838A871}"/>
          </ac:spMkLst>
        </pc:spChg>
        <pc:spChg chg="mod">
          <ac:chgData name="Lu Wenfang" userId="2d7494f7057705a1" providerId="LiveId" clId="{5DCA0FEB-BDA0-4459-AC34-55177D256BF7}" dt="2023-02-26T14:42:47.257" v="7523" actId="27636"/>
          <ac:spMkLst>
            <pc:docMk/>
            <pc:sldMk cId="4205544768" sldId="269"/>
            <ac:spMk id="3" creationId="{188EFB66-532F-4B75-B3DE-2342C000A6B7}"/>
          </ac:spMkLst>
        </pc:spChg>
      </pc:sldChg>
      <pc:sldChg chg="modSp add mod">
        <pc:chgData name="Lu Wenfang" userId="2d7494f7057705a1" providerId="LiveId" clId="{5DCA0FEB-BDA0-4459-AC34-55177D256BF7}" dt="2023-02-26T14:42:47.259" v="7524" actId="27636"/>
        <pc:sldMkLst>
          <pc:docMk/>
          <pc:sldMk cId="2026392388" sldId="270"/>
        </pc:sldMkLst>
        <pc:spChg chg="mod">
          <ac:chgData name="Lu Wenfang" userId="2d7494f7057705a1" providerId="LiveId" clId="{5DCA0FEB-BDA0-4459-AC34-55177D256BF7}" dt="2023-02-26T14:42:47.259" v="7524" actId="27636"/>
          <ac:spMkLst>
            <pc:docMk/>
            <pc:sldMk cId="2026392388" sldId="270"/>
            <ac:spMk id="2" creationId="{6920F08B-4652-4715-B3F6-8136F838A871}"/>
          </ac:spMkLst>
        </pc:spChg>
      </pc:sldChg>
      <pc:sldChg chg="modSp add mod">
        <pc:chgData name="Lu Wenfang" userId="2d7494f7057705a1" providerId="LiveId" clId="{5DCA0FEB-BDA0-4459-AC34-55177D256BF7}" dt="2023-02-26T14:42:47.328" v="7528" actId="27636"/>
        <pc:sldMkLst>
          <pc:docMk/>
          <pc:sldMk cId="1446231817" sldId="271"/>
        </pc:sldMkLst>
        <pc:spChg chg="mod">
          <ac:chgData name="Lu Wenfang" userId="2d7494f7057705a1" providerId="LiveId" clId="{5DCA0FEB-BDA0-4459-AC34-55177D256BF7}" dt="2023-02-26T14:42:47.319" v="7527" actId="27636"/>
          <ac:spMkLst>
            <pc:docMk/>
            <pc:sldMk cId="1446231817" sldId="271"/>
            <ac:spMk id="2" creationId="{37A9ADC0-34DB-4BA2-A66F-80CEE0A45178}"/>
          </ac:spMkLst>
        </pc:spChg>
        <pc:spChg chg="mod">
          <ac:chgData name="Lu Wenfang" userId="2d7494f7057705a1" providerId="LiveId" clId="{5DCA0FEB-BDA0-4459-AC34-55177D256BF7}" dt="2023-02-26T14:42:47.328" v="7528" actId="27636"/>
          <ac:spMkLst>
            <pc:docMk/>
            <pc:sldMk cId="1446231817" sldId="271"/>
            <ac:spMk id="3" creationId="{962187E8-ECEB-4F12-A8BB-E0AD6B9E7C83}"/>
          </ac:spMkLst>
        </pc:spChg>
      </pc:sldChg>
      <pc:sldChg chg="modSp add mod">
        <pc:chgData name="Lu Wenfang" userId="2d7494f7057705a1" providerId="LiveId" clId="{5DCA0FEB-BDA0-4459-AC34-55177D256BF7}" dt="2023-02-26T14:42:47.330" v="7529" actId="27636"/>
        <pc:sldMkLst>
          <pc:docMk/>
          <pc:sldMk cId="783951393" sldId="272"/>
        </pc:sldMkLst>
        <pc:spChg chg="mod">
          <ac:chgData name="Lu Wenfang" userId="2d7494f7057705a1" providerId="LiveId" clId="{5DCA0FEB-BDA0-4459-AC34-55177D256BF7}" dt="2023-02-26T14:42:47.330" v="7529" actId="27636"/>
          <ac:spMkLst>
            <pc:docMk/>
            <pc:sldMk cId="783951393" sldId="272"/>
            <ac:spMk id="2" creationId="{9BB0E54C-B492-4596-B8A2-FC2350C88F15}"/>
          </ac:spMkLst>
        </pc:spChg>
      </pc:sldChg>
      <pc:sldChg chg="modSp add mod">
        <pc:chgData name="Lu Wenfang" userId="2d7494f7057705a1" providerId="LiveId" clId="{5DCA0FEB-BDA0-4459-AC34-55177D256BF7}" dt="2023-02-26T14:42:47.602" v="7549" actId="27636"/>
        <pc:sldMkLst>
          <pc:docMk/>
          <pc:sldMk cId="2200152298" sldId="273"/>
        </pc:sldMkLst>
        <pc:spChg chg="mod">
          <ac:chgData name="Lu Wenfang" userId="2d7494f7057705a1" providerId="LiveId" clId="{5DCA0FEB-BDA0-4459-AC34-55177D256BF7}" dt="2023-02-26T14:42:47.602" v="7549" actId="27636"/>
          <ac:spMkLst>
            <pc:docMk/>
            <pc:sldMk cId="2200152298" sldId="273"/>
            <ac:spMk id="2" creationId="{B05A186C-C7B5-48E8-86AB-86C56EBD113C}"/>
          </ac:spMkLst>
        </pc:spChg>
      </pc:sldChg>
      <pc:sldChg chg="modSp add mod">
        <pc:chgData name="Lu Wenfang" userId="2d7494f7057705a1" providerId="LiveId" clId="{5DCA0FEB-BDA0-4459-AC34-55177D256BF7}" dt="2023-02-26T14:42:47.333" v="7530" actId="27636"/>
        <pc:sldMkLst>
          <pc:docMk/>
          <pc:sldMk cId="880334721" sldId="274"/>
        </pc:sldMkLst>
        <pc:spChg chg="mod">
          <ac:chgData name="Lu Wenfang" userId="2d7494f7057705a1" providerId="LiveId" clId="{5DCA0FEB-BDA0-4459-AC34-55177D256BF7}" dt="2023-02-26T14:42:47.333" v="7530" actId="27636"/>
          <ac:spMkLst>
            <pc:docMk/>
            <pc:sldMk cId="880334721" sldId="274"/>
            <ac:spMk id="2" creationId="{9BB0E54C-B492-4596-B8A2-FC2350C88F15}"/>
          </ac:spMkLst>
        </pc:spChg>
      </pc:sldChg>
      <pc:sldChg chg="modSp add mod">
        <pc:chgData name="Lu Wenfang" userId="2d7494f7057705a1" providerId="LiveId" clId="{5DCA0FEB-BDA0-4459-AC34-55177D256BF7}" dt="2023-02-26T14:41:38.673" v="7501" actId="27636"/>
        <pc:sldMkLst>
          <pc:docMk/>
          <pc:sldMk cId="1423597427" sldId="275"/>
        </pc:sldMkLst>
        <pc:spChg chg="mod">
          <ac:chgData name="Lu Wenfang" userId="2d7494f7057705a1" providerId="LiveId" clId="{5DCA0FEB-BDA0-4459-AC34-55177D256BF7}" dt="2023-02-26T14:41:38.673" v="7501" actId="27636"/>
          <ac:spMkLst>
            <pc:docMk/>
            <pc:sldMk cId="1423597427" sldId="275"/>
            <ac:spMk id="2" creationId="{92E69E09-19C0-40EF-BDA4-36F888F62E64}"/>
          </ac:spMkLst>
        </pc:spChg>
      </pc:sldChg>
      <pc:sldChg chg="modSp add mod">
        <pc:chgData name="Lu Wenfang" userId="2d7494f7057705a1" providerId="LiveId" clId="{5DCA0FEB-BDA0-4459-AC34-55177D256BF7}" dt="2023-02-26T14:42:47.342" v="7532" actId="27636"/>
        <pc:sldMkLst>
          <pc:docMk/>
          <pc:sldMk cId="907504602" sldId="276"/>
        </pc:sldMkLst>
        <pc:spChg chg="mod">
          <ac:chgData name="Lu Wenfang" userId="2d7494f7057705a1" providerId="LiveId" clId="{5DCA0FEB-BDA0-4459-AC34-55177D256BF7}" dt="2023-02-26T14:42:47.342" v="7532" actId="27636"/>
          <ac:spMkLst>
            <pc:docMk/>
            <pc:sldMk cId="907504602" sldId="276"/>
            <ac:spMk id="2" creationId="{C02012DF-9CBF-4354-BFEB-3E48C9054B69}"/>
          </ac:spMkLst>
        </pc:spChg>
        <pc:spChg chg="mod">
          <ac:chgData name="Lu Wenfang" userId="2d7494f7057705a1" providerId="LiveId" clId="{5DCA0FEB-BDA0-4459-AC34-55177D256BF7}" dt="2023-02-26T14:42:47.340" v="7531" actId="27636"/>
          <ac:spMkLst>
            <pc:docMk/>
            <pc:sldMk cId="907504602" sldId="276"/>
            <ac:spMk id="3" creationId="{CC52C507-359A-4C6C-9A6D-206D3C42DD1B}"/>
          </ac:spMkLst>
        </pc:spChg>
      </pc:sldChg>
      <pc:sldChg chg="modSp add mod">
        <pc:chgData name="Lu Wenfang" userId="2d7494f7057705a1" providerId="LiveId" clId="{5DCA0FEB-BDA0-4459-AC34-55177D256BF7}" dt="2023-02-26T14:42:47.413" v="7534" actId="27636"/>
        <pc:sldMkLst>
          <pc:docMk/>
          <pc:sldMk cId="2360606561" sldId="277"/>
        </pc:sldMkLst>
        <pc:spChg chg="mod">
          <ac:chgData name="Lu Wenfang" userId="2d7494f7057705a1" providerId="LiveId" clId="{5DCA0FEB-BDA0-4459-AC34-55177D256BF7}" dt="2023-02-26T14:42:47.343" v="7533" actId="27636"/>
          <ac:spMkLst>
            <pc:docMk/>
            <pc:sldMk cId="2360606561" sldId="277"/>
            <ac:spMk id="2" creationId="{E06CAE5F-3490-435D-8374-9204995CF426}"/>
          </ac:spMkLst>
        </pc:spChg>
        <pc:spChg chg="mod">
          <ac:chgData name="Lu Wenfang" userId="2d7494f7057705a1" providerId="LiveId" clId="{5DCA0FEB-BDA0-4459-AC34-55177D256BF7}" dt="2023-02-26T14:42:47.413" v="7534" actId="27636"/>
          <ac:spMkLst>
            <pc:docMk/>
            <pc:sldMk cId="2360606561" sldId="277"/>
            <ac:spMk id="3" creationId="{1926DCFA-A8FD-4731-8EAD-0F45FE57BCB0}"/>
          </ac:spMkLst>
        </pc:spChg>
      </pc:sldChg>
      <pc:sldChg chg="modSp add mod">
        <pc:chgData name="Lu Wenfang" userId="2d7494f7057705a1" providerId="LiveId" clId="{5DCA0FEB-BDA0-4459-AC34-55177D256BF7}" dt="2023-02-26T14:42:47.454" v="7536" actId="27636"/>
        <pc:sldMkLst>
          <pc:docMk/>
          <pc:sldMk cId="553053019" sldId="278"/>
        </pc:sldMkLst>
        <pc:spChg chg="mod">
          <ac:chgData name="Lu Wenfang" userId="2d7494f7057705a1" providerId="LiveId" clId="{5DCA0FEB-BDA0-4459-AC34-55177D256BF7}" dt="2023-02-26T14:42:47.454" v="7536" actId="27636"/>
          <ac:spMkLst>
            <pc:docMk/>
            <pc:sldMk cId="553053019" sldId="278"/>
            <ac:spMk id="2" creationId="{E06CAE5F-3490-435D-8374-9204995CF426}"/>
          </ac:spMkLst>
        </pc:spChg>
        <pc:spChg chg="mod">
          <ac:chgData name="Lu Wenfang" userId="2d7494f7057705a1" providerId="LiveId" clId="{5DCA0FEB-BDA0-4459-AC34-55177D256BF7}" dt="2023-02-26T14:42:47.453" v="7535" actId="27636"/>
          <ac:spMkLst>
            <pc:docMk/>
            <pc:sldMk cId="553053019" sldId="278"/>
            <ac:spMk id="3" creationId="{1926DCFA-A8FD-4731-8EAD-0F45FE57BCB0}"/>
          </ac:spMkLst>
        </pc:spChg>
      </pc:sldChg>
      <pc:sldChg chg="modSp add mod">
        <pc:chgData name="Lu Wenfang" userId="2d7494f7057705a1" providerId="LiveId" clId="{5DCA0FEB-BDA0-4459-AC34-55177D256BF7}" dt="2023-02-26T14:42:47.273" v="7525" actId="27636"/>
        <pc:sldMkLst>
          <pc:docMk/>
          <pc:sldMk cId="306049191" sldId="279"/>
        </pc:sldMkLst>
        <pc:spChg chg="mod">
          <ac:chgData name="Lu Wenfang" userId="2d7494f7057705a1" providerId="LiveId" clId="{5DCA0FEB-BDA0-4459-AC34-55177D256BF7}" dt="2023-02-26T14:42:47.273" v="7525" actId="27636"/>
          <ac:spMkLst>
            <pc:docMk/>
            <pc:sldMk cId="306049191" sldId="279"/>
            <ac:spMk id="3" creationId="{ECF7DBC9-91D9-42EF-ADA1-996B7AFF2D2E}"/>
          </ac:spMkLst>
        </pc:spChg>
      </pc:sldChg>
      <pc:sldChg chg="modSp add mod">
        <pc:chgData name="Lu Wenfang" userId="2d7494f7057705a1" providerId="LiveId" clId="{5DCA0FEB-BDA0-4459-AC34-55177D256BF7}" dt="2023-02-26T14:42:47.315" v="7526" actId="27636"/>
        <pc:sldMkLst>
          <pc:docMk/>
          <pc:sldMk cId="884983187" sldId="280"/>
        </pc:sldMkLst>
        <pc:spChg chg="mod">
          <ac:chgData name="Lu Wenfang" userId="2d7494f7057705a1" providerId="LiveId" clId="{5DCA0FEB-BDA0-4459-AC34-55177D256BF7}" dt="2023-02-26T14:42:47.315" v="7526" actId="27636"/>
          <ac:spMkLst>
            <pc:docMk/>
            <pc:sldMk cId="884983187" sldId="280"/>
            <ac:spMk id="3" creationId="{ECF7DBC9-91D9-42EF-ADA1-996B7AFF2D2E}"/>
          </ac:spMkLst>
        </pc:spChg>
      </pc:sldChg>
      <pc:sldChg chg="modSp add mod">
        <pc:chgData name="Lu Wenfang" userId="2d7494f7057705a1" providerId="LiveId" clId="{5DCA0FEB-BDA0-4459-AC34-55177D256BF7}" dt="2023-02-26T14:42:47.468" v="7538" actId="27636"/>
        <pc:sldMkLst>
          <pc:docMk/>
          <pc:sldMk cId="2000266115" sldId="281"/>
        </pc:sldMkLst>
        <pc:spChg chg="mod">
          <ac:chgData name="Lu Wenfang" userId="2d7494f7057705a1" providerId="LiveId" clId="{5DCA0FEB-BDA0-4459-AC34-55177D256BF7}" dt="2023-02-26T14:42:47.456" v="7537" actId="27636"/>
          <ac:spMkLst>
            <pc:docMk/>
            <pc:sldMk cId="2000266115" sldId="281"/>
            <ac:spMk id="2" creationId="{217073B7-7159-4A4C-98F7-9EDC8DB3CAD5}"/>
          </ac:spMkLst>
        </pc:spChg>
        <pc:spChg chg="mod">
          <ac:chgData name="Lu Wenfang" userId="2d7494f7057705a1" providerId="LiveId" clId="{5DCA0FEB-BDA0-4459-AC34-55177D256BF7}" dt="2023-02-26T14:42:47.468" v="7538" actId="27636"/>
          <ac:spMkLst>
            <pc:docMk/>
            <pc:sldMk cId="2000266115" sldId="281"/>
            <ac:spMk id="3" creationId="{71117D51-B13B-4D0D-A71E-3C570D31A32E}"/>
          </ac:spMkLst>
        </pc:spChg>
      </pc:sldChg>
      <pc:sldChg chg="modSp add mod">
        <pc:chgData name="Lu Wenfang" userId="2d7494f7057705a1" providerId="LiveId" clId="{5DCA0FEB-BDA0-4459-AC34-55177D256BF7}" dt="2023-02-26T14:42:47.577" v="7540" actId="27636"/>
        <pc:sldMkLst>
          <pc:docMk/>
          <pc:sldMk cId="3606087187" sldId="282"/>
        </pc:sldMkLst>
        <pc:spChg chg="mod">
          <ac:chgData name="Lu Wenfang" userId="2d7494f7057705a1" providerId="LiveId" clId="{5DCA0FEB-BDA0-4459-AC34-55177D256BF7}" dt="2023-02-26T14:42:47.470" v="7539" actId="27636"/>
          <ac:spMkLst>
            <pc:docMk/>
            <pc:sldMk cId="3606087187" sldId="282"/>
            <ac:spMk id="2" creationId="{217073B7-7159-4A4C-98F7-9EDC8DB3CAD5}"/>
          </ac:spMkLst>
        </pc:spChg>
        <pc:spChg chg="mod">
          <ac:chgData name="Lu Wenfang" userId="2d7494f7057705a1" providerId="LiveId" clId="{5DCA0FEB-BDA0-4459-AC34-55177D256BF7}" dt="2023-02-26T14:42:47.577" v="7540" actId="27636"/>
          <ac:spMkLst>
            <pc:docMk/>
            <pc:sldMk cId="3606087187" sldId="282"/>
            <ac:spMk id="3" creationId="{71117D51-B13B-4D0D-A71E-3C570D31A32E}"/>
          </ac:spMkLst>
        </pc:spChg>
      </pc:sldChg>
      <pc:sldChg chg="modSp add mod">
        <pc:chgData name="Lu Wenfang" userId="2d7494f7057705a1" providerId="LiveId" clId="{5DCA0FEB-BDA0-4459-AC34-55177D256BF7}" dt="2023-02-26T14:42:47.618" v="7551" actId="27636"/>
        <pc:sldMkLst>
          <pc:docMk/>
          <pc:sldMk cId="4152028498" sldId="283"/>
        </pc:sldMkLst>
        <pc:spChg chg="mod">
          <ac:chgData name="Lu Wenfang" userId="2d7494f7057705a1" providerId="LiveId" clId="{5DCA0FEB-BDA0-4459-AC34-55177D256BF7}" dt="2023-02-26T14:42:47.603" v="7550" actId="27636"/>
          <ac:spMkLst>
            <pc:docMk/>
            <pc:sldMk cId="4152028498" sldId="283"/>
            <ac:spMk id="2" creationId="{B05A186C-C7B5-48E8-86AB-86C56EBD113C}"/>
          </ac:spMkLst>
        </pc:spChg>
        <pc:spChg chg="mod">
          <ac:chgData name="Lu Wenfang" userId="2d7494f7057705a1" providerId="LiveId" clId="{5DCA0FEB-BDA0-4459-AC34-55177D256BF7}" dt="2023-02-26T14:42:47.618" v="7551" actId="27636"/>
          <ac:spMkLst>
            <pc:docMk/>
            <pc:sldMk cId="4152028498" sldId="283"/>
            <ac:spMk id="3" creationId="{5646A806-CE8E-4DDB-9E8C-E156FDFC7494}"/>
          </ac:spMkLst>
        </pc:spChg>
      </pc:sldChg>
      <pc:sldChg chg="modSp add mod">
        <pc:chgData name="Lu Wenfang" userId="2d7494f7057705a1" providerId="LiveId" clId="{5DCA0FEB-BDA0-4459-AC34-55177D256BF7}" dt="2023-02-26T14:42:47.622" v="7552" actId="27636"/>
        <pc:sldMkLst>
          <pc:docMk/>
          <pc:sldMk cId="4015325875" sldId="284"/>
        </pc:sldMkLst>
        <pc:spChg chg="mod">
          <ac:chgData name="Lu Wenfang" userId="2d7494f7057705a1" providerId="LiveId" clId="{5DCA0FEB-BDA0-4459-AC34-55177D256BF7}" dt="2023-02-26T14:42:47.622" v="7552" actId="27636"/>
          <ac:spMkLst>
            <pc:docMk/>
            <pc:sldMk cId="4015325875" sldId="284"/>
            <ac:spMk id="2" creationId="{DC6D5278-AFDF-4A8D-8919-CFE243AF86D0}"/>
          </ac:spMkLst>
        </pc:spChg>
      </pc:sldChg>
      <pc:sldChg chg="delSp modSp add del mod modAnim">
        <pc:chgData name="Lu Wenfang" userId="2d7494f7057705a1" providerId="LiveId" clId="{5DCA0FEB-BDA0-4459-AC34-55177D256BF7}" dt="2023-02-27T04:55:49.589" v="7558" actId="2696"/>
        <pc:sldMkLst>
          <pc:docMk/>
          <pc:sldMk cId="0" sldId="285"/>
        </pc:sldMkLst>
        <pc:spChg chg="mod">
          <ac:chgData name="Lu Wenfang" userId="2d7494f7057705a1" providerId="LiveId" clId="{5DCA0FEB-BDA0-4459-AC34-55177D256BF7}" dt="2023-02-26T14:40:17.148" v="3908" actId="947"/>
          <ac:spMkLst>
            <pc:docMk/>
            <pc:sldMk cId="0" sldId="285"/>
            <ac:spMk id="2" creationId="{00000000-0000-0000-0000-000000000000}"/>
          </ac:spMkLst>
        </pc:spChg>
        <pc:spChg chg="del">
          <ac:chgData name="Lu Wenfang" userId="2d7494f7057705a1" providerId="LiveId" clId="{5DCA0FEB-BDA0-4459-AC34-55177D256BF7}" dt="2023-02-16T03:23:36.607" v="426" actId="478"/>
          <ac:spMkLst>
            <pc:docMk/>
            <pc:sldMk cId="0" sldId="285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194" v="3924" actId="947"/>
          <ac:spMkLst>
            <pc:docMk/>
            <pc:sldMk cId="0" sldId="285"/>
            <ac:spMk id="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193" v="3923"/>
          <ac:spMkLst>
            <pc:docMk/>
            <pc:sldMk cId="0" sldId="285"/>
            <ac:spMk id="6" creationId="{00000000-0000-0000-0000-000000000000}"/>
          </ac:spMkLst>
        </pc:spChg>
        <pc:spChg chg="del mod">
          <ac:chgData name="Lu Wenfang" userId="2d7494f7057705a1" providerId="LiveId" clId="{5DCA0FEB-BDA0-4459-AC34-55177D256BF7}" dt="2023-02-16T03:23:35.102" v="425"/>
          <ac:spMkLst>
            <pc:docMk/>
            <pc:sldMk cId="0" sldId="285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192" v="3921"/>
          <ac:spMkLst>
            <pc:docMk/>
            <pc:sldMk cId="0" sldId="285"/>
            <ac:spMk id="4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193" v="3922"/>
          <ac:spMkLst>
            <pc:docMk/>
            <pc:sldMk cId="0" sldId="285"/>
            <ac:spMk id="73" creationId="{00000000-0000-0000-0000-000000000000}"/>
          </ac:spMkLst>
        </pc:spChg>
        <pc:picChg chg="mod">
          <ac:chgData name="Lu Wenfang" userId="2d7494f7057705a1" providerId="LiveId" clId="{5DCA0FEB-BDA0-4459-AC34-55177D256BF7}" dt="2023-02-25T01:08:58.095" v="2788" actId="1076"/>
          <ac:picMkLst>
            <pc:docMk/>
            <pc:sldMk cId="0" sldId="285"/>
            <ac:picMk id="12" creationId="{00000000-0000-0000-0000-000000000000}"/>
          </ac:picMkLst>
        </pc:picChg>
      </pc:sldChg>
      <pc:sldChg chg="modSp add mod">
        <pc:chgData name="Lu Wenfang" userId="2d7494f7057705a1" providerId="LiveId" clId="{5DCA0FEB-BDA0-4459-AC34-55177D256BF7}" dt="2023-02-26T14:42:47.625" v="7554" actId="27636"/>
        <pc:sldMkLst>
          <pc:docMk/>
          <pc:sldMk cId="1059741936" sldId="286"/>
        </pc:sldMkLst>
        <pc:spChg chg="mod">
          <ac:chgData name="Lu Wenfang" userId="2d7494f7057705a1" providerId="LiveId" clId="{5DCA0FEB-BDA0-4459-AC34-55177D256BF7}" dt="2023-02-26T14:42:47.625" v="7554" actId="27636"/>
          <ac:spMkLst>
            <pc:docMk/>
            <pc:sldMk cId="1059741936" sldId="286"/>
            <ac:spMk id="2" creationId="{DC6D5278-AFDF-4A8D-8919-CFE243AF86D0}"/>
          </ac:spMkLst>
        </pc:spChg>
      </pc:sldChg>
      <pc:sldChg chg="modSp add mod chgLayout">
        <pc:chgData name="Lu Wenfang" userId="2d7494f7057705a1" providerId="LiveId" clId="{5DCA0FEB-BDA0-4459-AC34-55177D256BF7}" dt="2023-02-18T15:08:21.257" v="2611" actId="403"/>
        <pc:sldMkLst>
          <pc:docMk/>
          <pc:sldMk cId="2470541052" sldId="287"/>
        </pc:sldMkLst>
        <pc:spChg chg="mod ord">
          <ac:chgData name="Lu Wenfang" userId="2d7494f7057705a1" providerId="LiveId" clId="{5DCA0FEB-BDA0-4459-AC34-55177D256BF7}" dt="2023-02-18T15:07:32.982" v="2594" actId="2711"/>
          <ac:spMkLst>
            <pc:docMk/>
            <pc:sldMk cId="2470541052" sldId="287"/>
            <ac:spMk id="2" creationId="{D96E7187-AA99-4EB3-A10F-A81C266773BD}"/>
          </ac:spMkLst>
        </pc:spChg>
        <pc:spChg chg="mod ord">
          <ac:chgData name="Lu Wenfang" userId="2d7494f7057705a1" providerId="LiveId" clId="{5DCA0FEB-BDA0-4459-AC34-55177D256BF7}" dt="2023-02-18T15:08:21.257" v="2611" actId="403"/>
          <ac:spMkLst>
            <pc:docMk/>
            <pc:sldMk cId="2470541052" sldId="287"/>
            <ac:spMk id="3" creationId="{ED802D51-5D04-414C-86C5-14E6661E90D1}"/>
          </ac:spMkLst>
        </pc:spChg>
      </pc:sldChg>
      <pc:sldChg chg="modSp add mod">
        <pc:chgData name="Lu Wenfang" userId="2d7494f7057705a1" providerId="LiveId" clId="{5DCA0FEB-BDA0-4459-AC34-55177D256BF7}" dt="2023-02-26T14:42:47.586" v="7542" actId="27636"/>
        <pc:sldMkLst>
          <pc:docMk/>
          <pc:sldMk cId="3196225689" sldId="287"/>
        </pc:sldMkLst>
        <pc:spChg chg="mod">
          <ac:chgData name="Lu Wenfang" userId="2d7494f7057705a1" providerId="LiveId" clId="{5DCA0FEB-BDA0-4459-AC34-55177D256BF7}" dt="2023-02-26T14:42:47.586" v="7542" actId="27636"/>
          <ac:spMkLst>
            <pc:docMk/>
            <pc:sldMk cId="3196225689" sldId="287"/>
            <ac:spMk id="2" creationId="{8877E8A5-FE35-4A48-BDE6-7A1F4331EA4D}"/>
          </ac:spMkLst>
        </pc:spChg>
        <pc:spChg chg="mod">
          <ac:chgData name="Lu Wenfang" userId="2d7494f7057705a1" providerId="LiveId" clId="{5DCA0FEB-BDA0-4459-AC34-55177D256BF7}" dt="2023-02-26T14:42:47.585" v="7541" actId="27636"/>
          <ac:spMkLst>
            <pc:docMk/>
            <pc:sldMk cId="3196225689" sldId="287"/>
            <ac:spMk id="3" creationId="{CFB109C1-BF2E-48AA-9F95-D841BB3E83D4}"/>
          </ac:spMkLst>
        </pc:spChg>
      </pc:sldChg>
      <pc:sldChg chg="modSp add mod">
        <pc:chgData name="Lu Wenfang" userId="2d7494f7057705a1" providerId="LiveId" clId="{5DCA0FEB-BDA0-4459-AC34-55177D256BF7}" dt="2023-02-26T14:42:47.593" v="7546" actId="27636"/>
        <pc:sldMkLst>
          <pc:docMk/>
          <pc:sldMk cId="1725698335" sldId="289"/>
        </pc:sldMkLst>
        <pc:spChg chg="mod">
          <ac:chgData name="Lu Wenfang" userId="2d7494f7057705a1" providerId="LiveId" clId="{5DCA0FEB-BDA0-4459-AC34-55177D256BF7}" dt="2023-02-26T14:42:47.593" v="7546" actId="27636"/>
          <ac:spMkLst>
            <pc:docMk/>
            <pc:sldMk cId="1725698335" sldId="289"/>
            <ac:spMk id="2" creationId="{8877E8A5-FE35-4A48-BDE6-7A1F4331EA4D}"/>
          </ac:spMkLst>
        </pc:spChg>
      </pc:sldChg>
      <pc:sldChg chg="modSp add mod">
        <pc:chgData name="Lu Wenfang" userId="2d7494f7057705a1" providerId="LiveId" clId="{5DCA0FEB-BDA0-4459-AC34-55177D256BF7}" dt="2023-02-26T14:42:47.598" v="7548" actId="27636"/>
        <pc:sldMkLst>
          <pc:docMk/>
          <pc:sldMk cId="3412019586" sldId="290"/>
        </pc:sldMkLst>
        <pc:spChg chg="mod">
          <ac:chgData name="Lu Wenfang" userId="2d7494f7057705a1" providerId="LiveId" clId="{5DCA0FEB-BDA0-4459-AC34-55177D256BF7}" dt="2023-02-26T14:42:47.598" v="7548" actId="27636"/>
          <ac:spMkLst>
            <pc:docMk/>
            <pc:sldMk cId="3412019586" sldId="290"/>
            <ac:spMk id="2" creationId="{8877E8A5-FE35-4A48-BDE6-7A1F4331EA4D}"/>
          </ac:spMkLst>
        </pc:spChg>
      </pc:sldChg>
      <pc:sldChg chg="modSp add mod">
        <pc:chgData name="Lu Wenfang" userId="2d7494f7057705a1" providerId="LiveId" clId="{5DCA0FEB-BDA0-4459-AC34-55177D256BF7}" dt="2023-02-26T14:42:47.588" v="7543" actId="27636"/>
        <pc:sldMkLst>
          <pc:docMk/>
          <pc:sldMk cId="3870587324" sldId="291"/>
        </pc:sldMkLst>
        <pc:spChg chg="mod">
          <ac:chgData name="Lu Wenfang" userId="2d7494f7057705a1" providerId="LiveId" clId="{5DCA0FEB-BDA0-4459-AC34-55177D256BF7}" dt="2023-02-26T14:42:47.588" v="7543" actId="27636"/>
          <ac:spMkLst>
            <pc:docMk/>
            <pc:sldMk cId="3870587324" sldId="291"/>
            <ac:spMk id="2" creationId="{8877E8A5-FE35-4A48-BDE6-7A1F4331EA4D}"/>
          </ac:spMkLst>
        </pc:spChg>
      </pc:sldChg>
      <pc:sldChg chg="modSp add mod">
        <pc:chgData name="Lu Wenfang" userId="2d7494f7057705a1" providerId="LiveId" clId="{5DCA0FEB-BDA0-4459-AC34-55177D256BF7}" dt="2023-02-26T14:42:47.591" v="7545" actId="27636"/>
        <pc:sldMkLst>
          <pc:docMk/>
          <pc:sldMk cId="1091708003" sldId="292"/>
        </pc:sldMkLst>
        <pc:spChg chg="mod">
          <ac:chgData name="Lu Wenfang" userId="2d7494f7057705a1" providerId="LiveId" clId="{5DCA0FEB-BDA0-4459-AC34-55177D256BF7}" dt="2023-02-26T14:42:47.591" v="7545" actId="27636"/>
          <ac:spMkLst>
            <pc:docMk/>
            <pc:sldMk cId="1091708003" sldId="292"/>
            <ac:spMk id="2" creationId="{8877E8A5-FE35-4A48-BDE6-7A1F4331EA4D}"/>
          </ac:spMkLst>
        </pc:spChg>
      </pc:sldChg>
      <pc:sldChg chg="modSp add mod">
        <pc:chgData name="Lu Wenfang" userId="2d7494f7057705a1" providerId="LiveId" clId="{5DCA0FEB-BDA0-4459-AC34-55177D256BF7}" dt="2023-02-26T14:42:47.590" v="7544" actId="27636"/>
        <pc:sldMkLst>
          <pc:docMk/>
          <pc:sldMk cId="2746533" sldId="293"/>
        </pc:sldMkLst>
        <pc:spChg chg="mod">
          <ac:chgData name="Lu Wenfang" userId="2d7494f7057705a1" providerId="LiveId" clId="{5DCA0FEB-BDA0-4459-AC34-55177D256BF7}" dt="2023-02-26T14:42:47.590" v="7544" actId="27636"/>
          <ac:spMkLst>
            <pc:docMk/>
            <pc:sldMk cId="2746533" sldId="293"/>
            <ac:spMk id="2" creationId="{8877E8A5-FE35-4A48-BDE6-7A1F4331EA4D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372945807" sldId="294"/>
        </pc:sldMkLst>
      </pc:sldChg>
      <pc:sldChg chg="modSp mod">
        <pc:chgData name="Lu Wenfang" userId="2d7494f7057705a1" providerId="LiveId" clId="{5DCA0FEB-BDA0-4459-AC34-55177D256BF7}" dt="2023-02-26T14:40:19.737" v="4868" actId="947"/>
        <pc:sldMkLst>
          <pc:docMk/>
          <pc:sldMk cId="2506607512" sldId="294"/>
        </pc:sldMkLst>
        <pc:spChg chg="mod">
          <ac:chgData name="Lu Wenfang" userId="2d7494f7057705a1" providerId="LiveId" clId="{5DCA0FEB-BDA0-4459-AC34-55177D256BF7}" dt="2023-02-26T14:40:19.737" v="4868" actId="947"/>
          <ac:spMkLst>
            <pc:docMk/>
            <pc:sldMk cId="2506607512" sldId="294"/>
            <ac:spMk id="3" creationId="{B0DFC537-CF0D-435D-A1E9-58B74B70893E}"/>
          </ac:spMkLst>
        </pc:spChg>
        <pc:spChg chg="mod">
          <ac:chgData name="Lu Wenfang" userId="2d7494f7057705a1" providerId="LiveId" clId="{5DCA0FEB-BDA0-4459-AC34-55177D256BF7}" dt="2023-02-26T14:40:19.677" v="4840" actId="947"/>
          <ac:spMkLst>
            <pc:docMk/>
            <pc:sldMk cId="2506607512" sldId="294"/>
            <ac:spMk id="4" creationId="{CB070022-CF08-4F90-9E25-A6AB1D11AA62}"/>
          </ac:spMkLst>
        </pc:spChg>
        <pc:spChg chg="mod">
          <ac:chgData name="Lu Wenfang" userId="2d7494f7057705a1" providerId="LiveId" clId="{5DCA0FEB-BDA0-4459-AC34-55177D256BF7}" dt="2023-02-26T14:40:19.730" v="4861"/>
          <ac:spMkLst>
            <pc:docMk/>
            <pc:sldMk cId="2506607512" sldId="294"/>
            <ac:spMk id="8" creationId="{5676352B-7511-4AED-BE7B-11E601435BFF}"/>
          </ac:spMkLst>
        </pc:spChg>
        <pc:spChg chg="mod">
          <ac:chgData name="Lu Wenfang" userId="2d7494f7057705a1" providerId="LiveId" clId="{5DCA0FEB-BDA0-4459-AC34-55177D256BF7}" dt="2023-02-26T14:40:19.731" v="4862" actId="947"/>
          <ac:spMkLst>
            <pc:docMk/>
            <pc:sldMk cId="2506607512" sldId="294"/>
            <ac:spMk id="9" creationId="{A499C084-BAED-47CB-91E3-6993F6B5B6BB}"/>
          </ac:spMkLst>
        </pc:spChg>
        <pc:spChg chg="mod">
          <ac:chgData name="Lu Wenfang" userId="2d7494f7057705a1" providerId="LiveId" clId="{5DCA0FEB-BDA0-4459-AC34-55177D256BF7}" dt="2023-02-26T14:40:19.735" v="4866" actId="947"/>
          <ac:spMkLst>
            <pc:docMk/>
            <pc:sldMk cId="2506607512" sldId="294"/>
            <ac:spMk id="10" creationId="{BA7E19B9-0E16-49CD-9610-FC465B4820EE}"/>
          </ac:spMkLst>
        </pc:spChg>
        <pc:spChg chg="mod">
          <ac:chgData name="Lu Wenfang" userId="2d7494f7057705a1" providerId="LiveId" clId="{5DCA0FEB-BDA0-4459-AC34-55177D256BF7}" dt="2023-02-26T14:40:19.736" v="4867"/>
          <ac:spMkLst>
            <pc:docMk/>
            <pc:sldMk cId="2506607512" sldId="294"/>
            <ac:spMk id="14" creationId="{79B145A4-8094-4014-B710-C345E87FE608}"/>
          </ac:spMkLst>
        </pc:spChg>
        <pc:spChg chg="mod">
          <ac:chgData name="Lu Wenfang" userId="2d7494f7057705a1" providerId="LiveId" clId="{5DCA0FEB-BDA0-4459-AC34-55177D256BF7}" dt="2023-02-26T14:40:19.722" v="4856" actId="947"/>
          <ac:spMkLst>
            <pc:docMk/>
            <pc:sldMk cId="2506607512" sldId="294"/>
            <ac:spMk id="17" creationId="{01E309CC-BC8D-4889-ACF9-FD6C12E5E1A6}"/>
          </ac:spMkLst>
        </pc:spChg>
        <pc:spChg chg="mod">
          <ac:chgData name="Lu Wenfang" userId="2d7494f7057705a1" providerId="LiveId" clId="{5DCA0FEB-BDA0-4459-AC34-55177D256BF7}" dt="2023-02-26T14:40:19.732" v="4863" actId="947"/>
          <ac:spMkLst>
            <pc:docMk/>
            <pc:sldMk cId="2506607512" sldId="294"/>
            <ac:spMk id="18" creationId="{BF680714-F7B2-461F-A5B1-A012C0C585D9}"/>
          </ac:spMkLst>
        </pc:spChg>
      </pc:sldChg>
      <pc:sldChg chg="modSp mod">
        <pc:chgData name="Lu Wenfang" userId="2d7494f7057705a1" providerId="LiveId" clId="{5DCA0FEB-BDA0-4459-AC34-55177D256BF7}" dt="2023-02-26T14:40:19.836" v="4912" actId="947"/>
        <pc:sldMkLst>
          <pc:docMk/>
          <pc:sldMk cId="1085464027" sldId="296"/>
        </pc:sldMkLst>
        <pc:spChg chg="mod">
          <ac:chgData name="Lu Wenfang" userId="2d7494f7057705a1" providerId="LiveId" clId="{5DCA0FEB-BDA0-4459-AC34-55177D256BF7}" dt="2023-02-26T14:40:19.754" v="4872" actId="947"/>
          <ac:spMkLst>
            <pc:docMk/>
            <pc:sldMk cId="1085464027" sldId="296"/>
            <ac:spMk id="4" creationId="{CB070022-CF08-4F90-9E25-A6AB1D11AA62}"/>
          </ac:spMkLst>
        </pc:spChg>
        <pc:spChg chg="mod">
          <ac:chgData name="Lu Wenfang" userId="2d7494f7057705a1" providerId="LiveId" clId="{5DCA0FEB-BDA0-4459-AC34-55177D256BF7}" dt="2023-02-26T14:40:19.835" v="4911" actId="947"/>
          <ac:spMkLst>
            <pc:docMk/>
            <pc:sldMk cId="1085464027" sldId="296"/>
            <ac:spMk id="5" creationId="{4CA47FD0-A61F-4139-A221-FADD4A78221C}"/>
          </ac:spMkLst>
        </pc:spChg>
        <pc:spChg chg="mod">
          <ac:chgData name="Lu Wenfang" userId="2d7494f7057705a1" providerId="LiveId" clId="{5DCA0FEB-BDA0-4459-AC34-55177D256BF7}" dt="2023-02-26T14:40:19.831" v="4906" actId="947"/>
          <ac:spMkLst>
            <pc:docMk/>
            <pc:sldMk cId="1085464027" sldId="296"/>
            <ac:spMk id="7" creationId="{26AAA77F-5EDD-451D-8C09-C85A0243224B}"/>
          </ac:spMkLst>
        </pc:spChg>
        <pc:spChg chg="mod">
          <ac:chgData name="Lu Wenfang" userId="2d7494f7057705a1" providerId="LiveId" clId="{5DCA0FEB-BDA0-4459-AC34-55177D256BF7}" dt="2023-02-26T14:40:19.833" v="4908"/>
          <ac:spMkLst>
            <pc:docMk/>
            <pc:sldMk cId="1085464027" sldId="296"/>
            <ac:spMk id="8" creationId="{5676352B-7511-4AED-BE7B-11E601435BFF}"/>
          </ac:spMkLst>
        </pc:spChg>
        <pc:spChg chg="mod">
          <ac:chgData name="Lu Wenfang" userId="2d7494f7057705a1" providerId="LiveId" clId="{5DCA0FEB-BDA0-4459-AC34-55177D256BF7}" dt="2023-02-26T14:40:19.836" v="4912" actId="947"/>
          <ac:spMkLst>
            <pc:docMk/>
            <pc:sldMk cId="1085464027" sldId="296"/>
            <ac:spMk id="9" creationId="{A499C084-BAED-47CB-91E3-6993F6B5B6BB}"/>
          </ac:spMkLst>
        </pc:spChg>
        <pc:spChg chg="mod">
          <ac:chgData name="Lu Wenfang" userId="2d7494f7057705a1" providerId="LiveId" clId="{5DCA0FEB-BDA0-4459-AC34-55177D256BF7}" dt="2023-02-26T14:40:19.834" v="4909" actId="947"/>
          <ac:spMkLst>
            <pc:docMk/>
            <pc:sldMk cId="1085464027" sldId="296"/>
            <ac:spMk id="10" creationId="{BA7E19B9-0E16-49CD-9610-FC465B4820EE}"/>
          </ac:spMkLst>
        </pc:spChg>
        <pc:spChg chg="mod">
          <ac:chgData name="Lu Wenfang" userId="2d7494f7057705a1" providerId="LiveId" clId="{5DCA0FEB-BDA0-4459-AC34-55177D256BF7}" dt="2023-02-26T14:40:19.828" v="4903"/>
          <ac:spMkLst>
            <pc:docMk/>
            <pc:sldMk cId="1085464027" sldId="296"/>
            <ac:spMk id="14" creationId="{79B145A4-8094-4014-B710-C345E87FE608}"/>
          </ac:spMkLst>
        </pc:spChg>
        <pc:spChg chg="mod">
          <ac:chgData name="Lu Wenfang" userId="2d7494f7057705a1" providerId="LiveId" clId="{5DCA0FEB-BDA0-4459-AC34-55177D256BF7}" dt="2023-02-26T14:40:19.824" v="4899" actId="947"/>
          <ac:spMkLst>
            <pc:docMk/>
            <pc:sldMk cId="1085464027" sldId="296"/>
            <ac:spMk id="17" creationId="{01E309CC-BC8D-4889-ACF9-FD6C12E5E1A6}"/>
          </ac:spMkLst>
        </pc:spChg>
        <pc:spChg chg="mod">
          <ac:chgData name="Lu Wenfang" userId="2d7494f7057705a1" providerId="LiveId" clId="{5DCA0FEB-BDA0-4459-AC34-55177D256BF7}" dt="2023-02-26T14:40:19.824" v="4900" actId="947"/>
          <ac:spMkLst>
            <pc:docMk/>
            <pc:sldMk cId="1085464027" sldId="296"/>
            <ac:spMk id="18" creationId="{BF680714-F7B2-461F-A5B1-A012C0C585D9}"/>
          </ac:spMkLst>
        </pc:spChg>
        <pc:spChg chg="mod">
          <ac:chgData name="Lu Wenfang" userId="2d7494f7057705a1" providerId="LiveId" clId="{5DCA0FEB-BDA0-4459-AC34-55177D256BF7}" dt="2023-02-26T14:40:19.821" v="4896" actId="947"/>
          <ac:spMkLst>
            <pc:docMk/>
            <pc:sldMk cId="1085464027" sldId="296"/>
            <ac:spMk id="19" creationId="{2FCD5266-720F-42C3-A238-F2921C885141}"/>
          </ac:spMkLst>
        </pc:spChg>
        <pc:spChg chg="mod">
          <ac:chgData name="Lu Wenfang" userId="2d7494f7057705a1" providerId="LiveId" clId="{5DCA0FEB-BDA0-4459-AC34-55177D256BF7}" dt="2023-02-26T14:40:19.830" v="4905" actId="947"/>
          <ac:spMkLst>
            <pc:docMk/>
            <pc:sldMk cId="1085464027" sldId="296"/>
            <ac:spMk id="20" creationId="{AEBA818C-9418-4E1F-A376-88CE402DA2FF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634363220" sldId="296"/>
        </pc:sldMkLst>
      </pc:sldChg>
      <pc:sldChg chg="modSp add mod">
        <pc:chgData name="Lu Wenfang" userId="2d7494f7057705a1" providerId="LiveId" clId="{5DCA0FEB-BDA0-4459-AC34-55177D256BF7}" dt="2023-02-26T14:40:27.127" v="7145" actId="947"/>
        <pc:sldMkLst>
          <pc:docMk/>
          <pc:sldMk cId="3287485672" sldId="300"/>
        </pc:sldMkLst>
        <pc:spChg chg="mod">
          <ac:chgData name="Lu Wenfang" userId="2d7494f7057705a1" providerId="LiveId" clId="{5DCA0FEB-BDA0-4459-AC34-55177D256BF7}" dt="2023-02-26T14:40:26.709" v="7051" actId="947"/>
          <ac:spMkLst>
            <pc:docMk/>
            <pc:sldMk cId="3287485672" sldId="300"/>
            <ac:spMk id="13" creationId="{07AB9678-E81E-4EFD-8046-312B0A158FA6}"/>
          </ac:spMkLst>
        </pc:spChg>
        <pc:spChg chg="mod">
          <ac:chgData name="Lu Wenfang" userId="2d7494f7057705a1" providerId="LiveId" clId="{5DCA0FEB-BDA0-4459-AC34-55177D256BF7}" dt="2023-02-26T14:40:26.649" v="7033" actId="947"/>
          <ac:spMkLst>
            <pc:docMk/>
            <pc:sldMk cId="3287485672" sldId="300"/>
            <ac:spMk id="17" creationId="{6255295F-1B5D-46E2-B22A-CE2587F1E740}"/>
          </ac:spMkLst>
        </pc:spChg>
        <pc:spChg chg="mod">
          <ac:chgData name="Lu Wenfang" userId="2d7494f7057705a1" providerId="LiveId" clId="{5DCA0FEB-BDA0-4459-AC34-55177D256BF7}" dt="2023-02-26T14:40:26.663" v="7041" actId="947"/>
          <ac:spMkLst>
            <pc:docMk/>
            <pc:sldMk cId="3287485672" sldId="300"/>
            <ac:spMk id="18" creationId="{AE2C96C2-6095-4839-914C-E2A55A783822}"/>
          </ac:spMkLst>
        </pc:spChg>
        <pc:spChg chg="mod">
          <ac:chgData name="Lu Wenfang" userId="2d7494f7057705a1" providerId="LiveId" clId="{5DCA0FEB-BDA0-4459-AC34-55177D256BF7}" dt="2023-02-26T14:40:26.683" v="7045" actId="947"/>
          <ac:spMkLst>
            <pc:docMk/>
            <pc:sldMk cId="3287485672" sldId="300"/>
            <ac:spMk id="19" creationId="{ECB18166-1437-404C-9FF6-D4C818E2B970}"/>
          </ac:spMkLst>
        </pc:spChg>
        <pc:spChg chg="mod">
          <ac:chgData name="Lu Wenfang" userId="2d7494f7057705a1" providerId="LiveId" clId="{5DCA0FEB-BDA0-4459-AC34-55177D256BF7}" dt="2023-02-26T14:40:26.643" v="7028" actId="947"/>
          <ac:spMkLst>
            <pc:docMk/>
            <pc:sldMk cId="3287485672" sldId="300"/>
            <ac:spMk id="20" creationId="{65A39304-8268-4E23-B8CB-5B063FAF7308}"/>
          </ac:spMkLst>
        </pc:spChg>
        <pc:spChg chg="mod">
          <ac:chgData name="Lu Wenfang" userId="2d7494f7057705a1" providerId="LiveId" clId="{5DCA0FEB-BDA0-4459-AC34-55177D256BF7}" dt="2023-02-26T14:40:26.646" v="7031" actId="947"/>
          <ac:spMkLst>
            <pc:docMk/>
            <pc:sldMk cId="3287485672" sldId="300"/>
            <ac:spMk id="21" creationId="{30A5322A-2A06-4F8D-80C7-9A7546AD16D4}"/>
          </ac:spMkLst>
        </pc:spChg>
        <pc:spChg chg="mod">
          <ac:chgData name="Lu Wenfang" userId="2d7494f7057705a1" providerId="LiveId" clId="{5DCA0FEB-BDA0-4459-AC34-55177D256BF7}" dt="2023-02-26T14:40:26.647" v="7032" actId="947"/>
          <ac:spMkLst>
            <pc:docMk/>
            <pc:sldMk cId="3287485672" sldId="300"/>
            <ac:spMk id="74" creationId="{5E56F1FD-EED2-4BEB-9E71-576DD19569E5}"/>
          </ac:spMkLst>
        </pc:spChg>
        <pc:spChg chg="mod">
          <ac:chgData name="Lu Wenfang" userId="2d7494f7057705a1" providerId="LiveId" clId="{5DCA0FEB-BDA0-4459-AC34-55177D256BF7}" dt="2023-02-26T14:40:26.644" v="7029" actId="947"/>
          <ac:spMkLst>
            <pc:docMk/>
            <pc:sldMk cId="3287485672" sldId="300"/>
            <ac:spMk id="77" creationId="{FCDFD2E4-5C9C-4F64-A6E2-040813DEF70D}"/>
          </ac:spMkLst>
        </pc:spChg>
        <pc:spChg chg="mod">
          <ac:chgData name="Lu Wenfang" userId="2d7494f7057705a1" providerId="LiveId" clId="{5DCA0FEB-BDA0-4459-AC34-55177D256BF7}" dt="2023-02-26T14:40:27.115" v="7141" actId="947"/>
          <ac:spMkLst>
            <pc:docMk/>
            <pc:sldMk cId="3287485672" sldId="300"/>
            <ac:spMk id="96" creationId="{4A4C27FB-D2EF-4CF9-8ED6-4D51A7EBD72A}"/>
          </ac:spMkLst>
        </pc:spChg>
        <pc:spChg chg="mod">
          <ac:chgData name="Lu Wenfang" userId="2d7494f7057705a1" providerId="LiveId" clId="{5DCA0FEB-BDA0-4459-AC34-55177D256BF7}" dt="2023-02-26T14:40:27.127" v="7145" actId="947"/>
          <ac:spMkLst>
            <pc:docMk/>
            <pc:sldMk cId="3287485672" sldId="300"/>
            <ac:spMk id="97" creationId="{13B17BA9-65C7-4C9A-9BED-4DB1E0D25620}"/>
          </ac:spMkLst>
        </pc:spChg>
        <pc:spChg chg="mod">
          <ac:chgData name="Lu Wenfang" userId="2d7494f7057705a1" providerId="LiveId" clId="{5DCA0FEB-BDA0-4459-AC34-55177D256BF7}" dt="2023-02-26T14:40:27.037" v="7133" actId="947"/>
          <ac:spMkLst>
            <pc:docMk/>
            <pc:sldMk cId="3287485672" sldId="300"/>
            <ac:spMk id="98" creationId="{981CC604-FD04-46CC-B3D7-A62BE99A07EC}"/>
          </ac:spMkLst>
        </pc:spChg>
        <pc:spChg chg="mod">
          <ac:chgData name="Lu Wenfang" userId="2d7494f7057705a1" providerId="LiveId" clId="{5DCA0FEB-BDA0-4459-AC34-55177D256BF7}" dt="2023-02-26T14:40:27.047" v="7137" actId="947"/>
          <ac:spMkLst>
            <pc:docMk/>
            <pc:sldMk cId="3287485672" sldId="300"/>
            <ac:spMk id="99" creationId="{46BCBEB0-EDDE-4325-97ED-874AD6A5E103}"/>
          </ac:spMkLst>
        </pc:spChg>
        <pc:spChg chg="mod">
          <ac:chgData name="Lu Wenfang" userId="2d7494f7057705a1" providerId="LiveId" clId="{5DCA0FEB-BDA0-4459-AC34-55177D256BF7}" dt="2023-02-26T14:40:27.025" v="7129" actId="947"/>
          <ac:spMkLst>
            <pc:docMk/>
            <pc:sldMk cId="3287485672" sldId="300"/>
            <ac:spMk id="100" creationId="{EFDA0504-8340-4966-A296-1E14989DFDA7}"/>
          </ac:spMkLst>
        </pc:spChg>
        <pc:spChg chg="mod">
          <ac:chgData name="Lu Wenfang" userId="2d7494f7057705a1" providerId="LiveId" clId="{5DCA0FEB-BDA0-4459-AC34-55177D256BF7}" dt="2023-02-26T14:40:26.997" v="7121" actId="947"/>
          <ac:spMkLst>
            <pc:docMk/>
            <pc:sldMk cId="3287485672" sldId="300"/>
            <ac:spMk id="102" creationId="{476D8966-6DAD-4174-A65B-40C481A061FD}"/>
          </ac:spMkLst>
        </pc:spChg>
        <pc:spChg chg="mod">
          <ac:chgData name="Lu Wenfang" userId="2d7494f7057705a1" providerId="LiveId" clId="{5DCA0FEB-BDA0-4459-AC34-55177D256BF7}" dt="2023-02-26T14:40:27.013" v="7125" actId="947"/>
          <ac:spMkLst>
            <pc:docMk/>
            <pc:sldMk cId="3287485672" sldId="300"/>
            <ac:spMk id="103" creationId="{6673884E-F1CD-4927-9D37-607576827B52}"/>
          </ac:spMkLst>
        </pc:spChg>
        <pc:spChg chg="mod">
          <ac:chgData name="Lu Wenfang" userId="2d7494f7057705a1" providerId="LiveId" clId="{5DCA0FEB-BDA0-4459-AC34-55177D256BF7}" dt="2023-02-26T14:40:26.984" v="7117" actId="947"/>
          <ac:spMkLst>
            <pc:docMk/>
            <pc:sldMk cId="3287485672" sldId="300"/>
            <ac:spMk id="105" creationId="{7ED5520B-9489-4095-9E52-57C766CDBA3E}"/>
          </ac:spMkLst>
        </pc:spChg>
        <pc:spChg chg="mod">
          <ac:chgData name="Lu Wenfang" userId="2d7494f7057705a1" providerId="LiveId" clId="{5DCA0FEB-BDA0-4459-AC34-55177D256BF7}" dt="2023-02-26T14:40:26.961" v="7109" actId="947"/>
          <ac:spMkLst>
            <pc:docMk/>
            <pc:sldMk cId="3287485672" sldId="300"/>
            <ac:spMk id="106" creationId="{016B6518-426B-4E3B-A82E-915242F0F600}"/>
          </ac:spMkLst>
        </pc:spChg>
        <pc:spChg chg="mod">
          <ac:chgData name="Lu Wenfang" userId="2d7494f7057705a1" providerId="LiveId" clId="{5DCA0FEB-BDA0-4459-AC34-55177D256BF7}" dt="2023-02-26T14:40:26.970" v="7113" actId="947"/>
          <ac:spMkLst>
            <pc:docMk/>
            <pc:sldMk cId="3287485672" sldId="300"/>
            <ac:spMk id="107" creationId="{89B6113F-6F25-4A01-A7D7-3BAE1F58B570}"/>
          </ac:spMkLst>
        </pc:spChg>
        <pc:spChg chg="mod">
          <ac:chgData name="Lu Wenfang" userId="2d7494f7057705a1" providerId="LiveId" clId="{5DCA0FEB-BDA0-4459-AC34-55177D256BF7}" dt="2023-02-26T14:40:26.930" v="7101" actId="947"/>
          <ac:spMkLst>
            <pc:docMk/>
            <pc:sldMk cId="3287485672" sldId="300"/>
            <ac:spMk id="108" creationId="{1BEA809F-407A-4DBE-B1B9-6FCB80FCEC23}"/>
          </ac:spMkLst>
        </pc:spChg>
        <pc:spChg chg="mod">
          <ac:chgData name="Lu Wenfang" userId="2d7494f7057705a1" providerId="LiveId" clId="{5DCA0FEB-BDA0-4459-AC34-55177D256BF7}" dt="2023-02-26T14:40:26.950" v="7105" actId="947"/>
          <ac:spMkLst>
            <pc:docMk/>
            <pc:sldMk cId="3287485672" sldId="300"/>
            <ac:spMk id="109" creationId="{90148318-F862-4E06-A829-151DA8ED963D}"/>
          </ac:spMkLst>
        </pc:spChg>
        <pc:spChg chg="mod">
          <ac:chgData name="Lu Wenfang" userId="2d7494f7057705a1" providerId="LiveId" clId="{5DCA0FEB-BDA0-4459-AC34-55177D256BF7}" dt="2023-02-26T14:40:26.878" v="7093" actId="947"/>
          <ac:spMkLst>
            <pc:docMk/>
            <pc:sldMk cId="3287485672" sldId="300"/>
            <ac:spMk id="110" creationId="{FD9F2833-B34F-4BD1-AA75-DAD1B8807822}"/>
          </ac:spMkLst>
        </pc:spChg>
        <pc:spChg chg="mod">
          <ac:chgData name="Lu Wenfang" userId="2d7494f7057705a1" providerId="LiveId" clId="{5DCA0FEB-BDA0-4459-AC34-55177D256BF7}" dt="2023-02-26T14:40:26.905" v="7097" actId="947"/>
          <ac:spMkLst>
            <pc:docMk/>
            <pc:sldMk cId="3287485672" sldId="300"/>
            <ac:spMk id="111" creationId="{CEFDFE90-C671-4F2D-B819-4F5E67D6F410}"/>
          </ac:spMkLst>
        </pc:spChg>
        <pc:spChg chg="mod">
          <ac:chgData name="Lu Wenfang" userId="2d7494f7057705a1" providerId="LiveId" clId="{5DCA0FEB-BDA0-4459-AC34-55177D256BF7}" dt="2023-02-26T14:40:26.866" v="7089" actId="947"/>
          <ac:spMkLst>
            <pc:docMk/>
            <pc:sldMk cId="3287485672" sldId="300"/>
            <ac:spMk id="113" creationId="{20D2339A-EF39-4928-A45A-EC64335DB043}"/>
          </ac:spMkLst>
        </pc:spChg>
        <pc:spChg chg="mod">
          <ac:chgData name="Lu Wenfang" userId="2d7494f7057705a1" providerId="LiveId" clId="{5DCA0FEB-BDA0-4459-AC34-55177D256BF7}" dt="2023-02-26T14:40:26.839" v="7085" actId="947"/>
          <ac:spMkLst>
            <pc:docMk/>
            <pc:sldMk cId="3287485672" sldId="300"/>
            <ac:spMk id="116" creationId="{0C8E6D0D-73E8-40B0-AD14-9D3C92D41FA2}"/>
          </ac:spMkLst>
        </pc:spChg>
        <pc:spChg chg="mod">
          <ac:chgData name="Lu Wenfang" userId="2d7494f7057705a1" providerId="LiveId" clId="{5DCA0FEB-BDA0-4459-AC34-55177D256BF7}" dt="2023-02-26T14:40:26.793" v="7077" actId="947"/>
          <ac:spMkLst>
            <pc:docMk/>
            <pc:sldMk cId="3287485672" sldId="300"/>
            <ac:spMk id="118" creationId="{1AE78435-3B96-40B8-BADF-12A5C7148340}"/>
          </ac:spMkLst>
        </pc:spChg>
        <pc:spChg chg="mod">
          <ac:chgData name="Lu Wenfang" userId="2d7494f7057705a1" providerId="LiveId" clId="{5DCA0FEB-BDA0-4459-AC34-55177D256BF7}" dt="2023-02-26T14:40:26.806" v="7081" actId="947"/>
          <ac:spMkLst>
            <pc:docMk/>
            <pc:sldMk cId="3287485672" sldId="300"/>
            <ac:spMk id="119" creationId="{C8FCA0D5-7AE4-4798-9A5F-6B0F6E1CE3A7}"/>
          </ac:spMkLst>
        </pc:spChg>
        <pc:spChg chg="mod">
          <ac:chgData name="Lu Wenfang" userId="2d7494f7057705a1" providerId="LiveId" clId="{5DCA0FEB-BDA0-4459-AC34-55177D256BF7}" dt="2023-02-26T14:40:26.772" v="7069" actId="947"/>
          <ac:spMkLst>
            <pc:docMk/>
            <pc:sldMk cId="3287485672" sldId="300"/>
            <ac:spMk id="120" creationId="{874D87F9-2813-4305-80A2-891321332E2F}"/>
          </ac:spMkLst>
        </pc:spChg>
        <pc:spChg chg="mod">
          <ac:chgData name="Lu Wenfang" userId="2d7494f7057705a1" providerId="LiveId" clId="{5DCA0FEB-BDA0-4459-AC34-55177D256BF7}" dt="2023-02-26T14:40:26.782" v="7073" actId="947"/>
          <ac:spMkLst>
            <pc:docMk/>
            <pc:sldMk cId="3287485672" sldId="300"/>
            <ac:spMk id="121" creationId="{35AC899C-FE76-4A34-8121-78ABCA36C57E}"/>
          </ac:spMkLst>
        </pc:spChg>
        <pc:spChg chg="mod">
          <ac:chgData name="Lu Wenfang" userId="2d7494f7057705a1" providerId="LiveId" clId="{5DCA0FEB-BDA0-4459-AC34-55177D256BF7}" dt="2023-02-26T14:40:26.752" v="7061" actId="947"/>
          <ac:spMkLst>
            <pc:docMk/>
            <pc:sldMk cId="3287485672" sldId="300"/>
            <ac:spMk id="122" creationId="{82666198-C0E9-4EBF-B088-2ECCBDC1BAC0}"/>
          </ac:spMkLst>
        </pc:spChg>
        <pc:spChg chg="mod">
          <ac:chgData name="Lu Wenfang" userId="2d7494f7057705a1" providerId="LiveId" clId="{5DCA0FEB-BDA0-4459-AC34-55177D256BF7}" dt="2023-02-26T14:40:26.763" v="7065" actId="947"/>
          <ac:spMkLst>
            <pc:docMk/>
            <pc:sldMk cId="3287485672" sldId="300"/>
            <ac:spMk id="123" creationId="{3300A735-5A4F-4767-B9C9-4E042F8E55C5}"/>
          </ac:spMkLst>
        </pc:spChg>
        <pc:spChg chg="mod">
          <ac:chgData name="Lu Wenfang" userId="2d7494f7057705a1" providerId="LiveId" clId="{5DCA0FEB-BDA0-4459-AC34-55177D256BF7}" dt="2023-02-26T14:40:26.717" v="7053" actId="947"/>
          <ac:spMkLst>
            <pc:docMk/>
            <pc:sldMk cId="3287485672" sldId="300"/>
            <ac:spMk id="124" creationId="{8D5029C2-C28E-40F2-8C2B-B34134EF839C}"/>
          </ac:spMkLst>
        </pc:spChg>
        <pc:spChg chg="mod">
          <ac:chgData name="Lu Wenfang" userId="2d7494f7057705a1" providerId="LiveId" clId="{5DCA0FEB-BDA0-4459-AC34-55177D256BF7}" dt="2023-02-26T14:40:26.738" v="7057" actId="947"/>
          <ac:spMkLst>
            <pc:docMk/>
            <pc:sldMk cId="3287485672" sldId="300"/>
            <ac:spMk id="125" creationId="{569F21D0-F65B-4506-993C-E0AA300205C8}"/>
          </ac:spMkLst>
        </pc:spChg>
        <pc:spChg chg="mod">
          <ac:chgData name="Lu Wenfang" userId="2d7494f7057705a1" providerId="LiveId" clId="{5DCA0FEB-BDA0-4459-AC34-55177D256BF7}" dt="2023-02-26T14:40:26.660" v="7039" actId="947"/>
          <ac:spMkLst>
            <pc:docMk/>
            <pc:sldMk cId="3287485672" sldId="300"/>
            <ac:spMk id="128" creationId="{94EEB38E-5016-4124-8914-9250ACE6098E}"/>
          </ac:spMkLst>
        </pc:spChg>
        <pc:spChg chg="mod">
          <ac:chgData name="Lu Wenfang" userId="2d7494f7057705a1" providerId="LiveId" clId="{5DCA0FEB-BDA0-4459-AC34-55177D256BF7}" dt="2023-02-26T14:40:26.545" v="6993" actId="947"/>
          <ac:spMkLst>
            <pc:docMk/>
            <pc:sldMk cId="3287485672" sldId="300"/>
            <ac:spMk id="130" creationId="{61C65594-810B-41B5-B3D8-61F0CC2C415A}"/>
          </ac:spMkLst>
        </pc:spChg>
        <pc:spChg chg="mod">
          <ac:chgData name="Lu Wenfang" userId="2d7494f7057705a1" providerId="LiveId" clId="{5DCA0FEB-BDA0-4459-AC34-55177D256BF7}" dt="2023-02-26T14:40:26.604" v="7009" actId="947"/>
          <ac:spMkLst>
            <pc:docMk/>
            <pc:sldMk cId="3287485672" sldId="300"/>
            <ac:spMk id="132" creationId="{2DBFB37F-D8D0-4DFB-8EC4-F37FEFDA5775}"/>
          </ac:spMkLst>
        </pc:spChg>
        <pc:spChg chg="mod">
          <ac:chgData name="Lu Wenfang" userId="2d7494f7057705a1" providerId="LiveId" clId="{5DCA0FEB-BDA0-4459-AC34-55177D256BF7}" dt="2023-02-26T14:40:26.607" v="7013" actId="947"/>
          <ac:spMkLst>
            <pc:docMk/>
            <pc:sldMk cId="3287485672" sldId="300"/>
            <ac:spMk id="133" creationId="{49BE0C1B-63C0-4E1E-AF79-42B80A49C9A1}"/>
          </ac:spMkLst>
        </pc:spChg>
        <pc:spChg chg="mod">
          <ac:chgData name="Lu Wenfang" userId="2d7494f7057705a1" providerId="LiveId" clId="{5DCA0FEB-BDA0-4459-AC34-55177D256BF7}" dt="2023-02-26T14:40:26.549" v="6997" actId="947"/>
          <ac:spMkLst>
            <pc:docMk/>
            <pc:sldMk cId="3287485672" sldId="300"/>
            <ac:spMk id="134" creationId="{A08FDB4A-A8ED-498B-8AF1-BF0DCFEDD897}"/>
          </ac:spMkLst>
        </pc:spChg>
        <pc:spChg chg="mod">
          <ac:chgData name="Lu Wenfang" userId="2d7494f7057705a1" providerId="LiveId" clId="{5DCA0FEB-BDA0-4459-AC34-55177D256BF7}" dt="2023-02-26T14:40:26.573" v="7001" actId="947"/>
          <ac:spMkLst>
            <pc:docMk/>
            <pc:sldMk cId="3287485672" sldId="300"/>
            <ac:spMk id="136" creationId="{C8DE5151-48B2-40AD-80CE-DD4CB502BBA5}"/>
          </ac:spMkLst>
        </pc:spChg>
        <pc:spChg chg="mod">
          <ac:chgData name="Lu Wenfang" userId="2d7494f7057705a1" providerId="LiveId" clId="{5DCA0FEB-BDA0-4459-AC34-55177D256BF7}" dt="2023-02-26T14:40:26.590" v="7005" actId="947"/>
          <ac:spMkLst>
            <pc:docMk/>
            <pc:sldMk cId="3287485672" sldId="300"/>
            <ac:spMk id="137" creationId="{6344E8F4-17D7-418C-B2B2-CA1A8F751D23}"/>
          </ac:spMkLst>
        </pc:spChg>
      </pc:sldChg>
      <pc:sldChg chg="modSp add mod chgLayout">
        <pc:chgData name="Lu Wenfang" userId="2d7494f7057705a1" providerId="LiveId" clId="{5DCA0FEB-BDA0-4459-AC34-55177D256BF7}" dt="2023-02-26T14:40:20.901" v="5344" actId="947"/>
        <pc:sldMkLst>
          <pc:docMk/>
          <pc:sldMk cId="502927809" sldId="301"/>
        </pc:sldMkLst>
        <pc:spChg chg="mod ord">
          <ac:chgData name="Lu Wenfang" userId="2d7494f7057705a1" providerId="LiveId" clId="{5DCA0FEB-BDA0-4459-AC34-55177D256BF7}" dt="2023-02-26T14:40:20.880" v="5340" actId="947"/>
          <ac:spMkLst>
            <pc:docMk/>
            <pc:sldMk cId="502927809" sldId="301"/>
            <ac:spMk id="2" creationId="{CB4394DE-03AD-4689-93C5-D88AA8898D41}"/>
          </ac:spMkLst>
        </pc:spChg>
        <pc:spChg chg="mod ord">
          <ac:chgData name="Lu Wenfang" userId="2d7494f7057705a1" providerId="LiveId" clId="{5DCA0FEB-BDA0-4459-AC34-55177D256BF7}" dt="2023-02-26T14:40:20.901" v="5344" actId="947"/>
          <ac:spMkLst>
            <pc:docMk/>
            <pc:sldMk cId="502927809" sldId="301"/>
            <ac:spMk id="3" creationId="{32EC5F6F-E54C-4AAA-9D36-71B7A43623A2}"/>
          </ac:spMkLst>
        </pc:spChg>
      </pc:sldChg>
      <pc:sldChg chg="modSp add mod chgLayout">
        <pc:chgData name="Lu Wenfang" userId="2d7494f7057705a1" providerId="LiveId" clId="{5DCA0FEB-BDA0-4459-AC34-55177D256BF7}" dt="2023-02-26T14:40:21.167" v="5404" actId="947"/>
        <pc:sldMkLst>
          <pc:docMk/>
          <pc:sldMk cId="2722814380" sldId="302"/>
        </pc:sldMkLst>
        <pc:spChg chg="mod ord">
          <ac:chgData name="Lu Wenfang" userId="2d7494f7057705a1" providerId="LiveId" clId="{5DCA0FEB-BDA0-4459-AC34-55177D256BF7}" dt="2023-02-26T14:40:20.911" v="5348" actId="947"/>
          <ac:spMkLst>
            <pc:docMk/>
            <pc:sldMk cId="2722814380" sldId="302"/>
            <ac:spMk id="2" creationId="{5C6EE588-C6D4-4C34-B67D-60745C2AD44D}"/>
          </ac:spMkLst>
        </pc:spChg>
        <pc:spChg chg="mod ord">
          <ac:chgData name="Lu Wenfang" userId="2d7494f7057705a1" providerId="LiveId" clId="{5DCA0FEB-BDA0-4459-AC34-55177D256BF7}" dt="2023-02-26T14:40:21.116" v="5388" actId="947"/>
          <ac:spMkLst>
            <pc:docMk/>
            <pc:sldMk cId="2722814380" sldId="302"/>
            <ac:spMk id="3" creationId="{1F5938A9-788F-4529-BAF2-D55FB7B8D7FF}"/>
          </ac:spMkLst>
        </pc:spChg>
        <pc:spChg chg="mod">
          <ac:chgData name="Lu Wenfang" userId="2d7494f7057705a1" providerId="LiveId" clId="{5DCA0FEB-BDA0-4459-AC34-55177D256BF7}" dt="2023-02-26T14:40:21.166" v="5403" actId="947"/>
          <ac:spMkLst>
            <pc:docMk/>
            <pc:sldMk cId="2722814380" sldId="302"/>
            <ac:spMk id="33" creationId="{6B948815-9718-4174-AD0F-5049D49ADADB}"/>
          </ac:spMkLst>
        </pc:spChg>
        <pc:spChg chg="mod">
          <ac:chgData name="Lu Wenfang" userId="2d7494f7057705a1" providerId="LiveId" clId="{5DCA0FEB-BDA0-4459-AC34-55177D256BF7}" dt="2023-02-26T14:40:21.167" v="5404" actId="947"/>
          <ac:spMkLst>
            <pc:docMk/>
            <pc:sldMk cId="2722814380" sldId="302"/>
            <ac:spMk id="34" creationId="{A7939F0A-E601-41C6-B863-02B6FFD6FBD5}"/>
          </ac:spMkLst>
        </pc:spChg>
        <pc:spChg chg="mod">
          <ac:chgData name="Lu Wenfang" userId="2d7494f7057705a1" providerId="LiveId" clId="{5DCA0FEB-BDA0-4459-AC34-55177D256BF7}" dt="2023-02-26T14:40:21.130" v="5392" actId="947"/>
          <ac:spMkLst>
            <pc:docMk/>
            <pc:sldMk cId="2722814380" sldId="302"/>
            <ac:spMk id="35" creationId="{2BCC6FA6-9D00-4252-8C59-03726C4B539A}"/>
          </ac:spMkLst>
        </pc:spChg>
        <pc:spChg chg="mod">
          <ac:chgData name="Lu Wenfang" userId="2d7494f7057705a1" providerId="LiveId" clId="{5DCA0FEB-BDA0-4459-AC34-55177D256BF7}" dt="2023-02-26T14:40:21.131" v="5394" actId="947"/>
          <ac:spMkLst>
            <pc:docMk/>
            <pc:sldMk cId="2722814380" sldId="302"/>
            <ac:spMk id="36" creationId="{2A79EA45-E2CF-438A-BBA3-C5E02845508E}"/>
          </ac:spMkLst>
        </pc:spChg>
        <pc:spChg chg="mod">
          <ac:chgData name="Lu Wenfang" userId="2d7494f7057705a1" providerId="LiveId" clId="{5DCA0FEB-BDA0-4459-AC34-55177D256BF7}" dt="2023-02-26T14:40:21.100" v="5384" actId="947"/>
          <ac:spMkLst>
            <pc:docMk/>
            <pc:sldMk cId="2722814380" sldId="302"/>
            <ac:spMk id="37" creationId="{E2D2248F-9482-4744-ADCD-6C67AEF82A41}"/>
          </ac:spMkLst>
        </pc:spChg>
        <pc:spChg chg="mod">
          <ac:chgData name="Lu Wenfang" userId="2d7494f7057705a1" providerId="LiveId" clId="{5DCA0FEB-BDA0-4459-AC34-55177D256BF7}" dt="2023-02-26T14:40:21.117" v="5389" actId="947"/>
          <ac:spMkLst>
            <pc:docMk/>
            <pc:sldMk cId="2722814380" sldId="302"/>
            <ac:spMk id="38" creationId="{07A074AA-94A7-4EE7-9693-EFBD488382F4}"/>
          </ac:spMkLst>
        </pc:spChg>
        <pc:spChg chg="mod">
          <ac:chgData name="Lu Wenfang" userId="2d7494f7057705a1" providerId="LiveId" clId="{5DCA0FEB-BDA0-4459-AC34-55177D256BF7}" dt="2023-02-26T14:40:21.144" v="5397" actId="947"/>
          <ac:spMkLst>
            <pc:docMk/>
            <pc:sldMk cId="2722814380" sldId="302"/>
            <ac:spMk id="39" creationId="{34938E42-1179-4C80-AF76-2C4C55800900}"/>
          </ac:spMkLst>
        </pc:spChg>
        <pc:spChg chg="mod">
          <ac:chgData name="Lu Wenfang" userId="2d7494f7057705a1" providerId="LiveId" clId="{5DCA0FEB-BDA0-4459-AC34-55177D256BF7}" dt="2023-02-26T14:40:21.158" v="5400"/>
          <ac:spMkLst>
            <pc:docMk/>
            <pc:sldMk cId="2722814380" sldId="302"/>
            <ac:spMk id="40" creationId="{CCF7CFCF-5EE1-4710-B09E-8D1CAC494735}"/>
          </ac:spMkLst>
        </pc:spChg>
        <pc:spChg chg="mod">
          <ac:chgData name="Lu Wenfang" userId="2d7494f7057705a1" providerId="LiveId" clId="{5DCA0FEB-BDA0-4459-AC34-55177D256BF7}" dt="2023-02-26T14:40:21.129" v="5391"/>
          <ac:spMkLst>
            <pc:docMk/>
            <pc:sldMk cId="2722814380" sldId="302"/>
            <ac:spMk id="41" creationId="{E18E6126-C6D7-4B43-8F8D-D552F57B17B7}"/>
          </ac:spMkLst>
        </pc:spChg>
        <pc:spChg chg="mod">
          <ac:chgData name="Lu Wenfang" userId="2d7494f7057705a1" providerId="LiveId" clId="{5DCA0FEB-BDA0-4459-AC34-55177D256BF7}" dt="2023-02-26T14:40:21.165" v="5402"/>
          <ac:spMkLst>
            <pc:docMk/>
            <pc:sldMk cId="2722814380" sldId="302"/>
            <ac:spMk id="42" creationId="{C5F14DE1-6146-4B7A-80B4-C6004A9C2F69}"/>
          </ac:spMkLst>
        </pc:spChg>
        <pc:spChg chg="mod">
          <ac:chgData name="Lu Wenfang" userId="2d7494f7057705a1" providerId="LiveId" clId="{5DCA0FEB-BDA0-4459-AC34-55177D256BF7}" dt="2023-02-26T14:40:21.137" v="5395"/>
          <ac:spMkLst>
            <pc:docMk/>
            <pc:sldMk cId="2722814380" sldId="302"/>
            <ac:spMk id="43" creationId="{CA709A8C-C6D4-4BE7-97BF-541ECCB36C0E}"/>
          </ac:spMkLst>
        </pc:spChg>
        <pc:spChg chg="mod">
          <ac:chgData name="Lu Wenfang" userId="2d7494f7057705a1" providerId="LiveId" clId="{5DCA0FEB-BDA0-4459-AC34-55177D256BF7}" dt="2023-02-26T14:40:21.049" v="5368"/>
          <ac:spMkLst>
            <pc:docMk/>
            <pc:sldMk cId="2722814380" sldId="302"/>
            <ac:spMk id="44" creationId="{1865400D-9D64-4895-9D4B-A1346D0FE9BC}"/>
          </ac:spMkLst>
        </pc:spChg>
        <pc:spChg chg="mod">
          <ac:chgData name="Lu Wenfang" userId="2d7494f7057705a1" providerId="LiveId" clId="{5DCA0FEB-BDA0-4459-AC34-55177D256BF7}" dt="2023-02-26T14:40:21.152" v="5399"/>
          <ac:spMkLst>
            <pc:docMk/>
            <pc:sldMk cId="2722814380" sldId="302"/>
            <ac:spMk id="45" creationId="{1B09B59A-9CC3-42D8-9E97-27F2CB15BB33}"/>
          </ac:spMkLst>
        </pc:spChg>
      </pc:sldChg>
      <pc:sldChg chg="modSp add mod chgLayout">
        <pc:chgData name="Lu Wenfang" userId="2d7494f7057705a1" providerId="LiveId" clId="{5DCA0FEB-BDA0-4459-AC34-55177D256BF7}" dt="2023-02-26T14:40:21.504" v="5476" actId="947"/>
        <pc:sldMkLst>
          <pc:docMk/>
          <pc:sldMk cId="3522667107" sldId="303"/>
        </pc:sldMkLst>
        <pc:spChg chg="mod ord">
          <ac:chgData name="Lu Wenfang" userId="2d7494f7057705a1" providerId="LiveId" clId="{5DCA0FEB-BDA0-4459-AC34-55177D256BF7}" dt="2023-02-26T14:40:21.179" v="5408" actId="947"/>
          <ac:spMkLst>
            <pc:docMk/>
            <pc:sldMk cId="3522667107" sldId="303"/>
            <ac:spMk id="2" creationId="{0D6575E8-471A-409E-BAF9-1538D79FF8AD}"/>
          </ac:spMkLst>
        </pc:spChg>
        <pc:spChg chg="mod ord">
          <ac:chgData name="Lu Wenfang" userId="2d7494f7057705a1" providerId="LiveId" clId="{5DCA0FEB-BDA0-4459-AC34-55177D256BF7}" dt="2023-02-26T14:40:21.238" v="5415"/>
          <ac:spMkLst>
            <pc:docMk/>
            <pc:sldMk cId="3522667107" sldId="303"/>
            <ac:spMk id="3" creationId="{324D731E-13D4-4FF5-91BA-AF5DA624F74F}"/>
          </ac:spMkLst>
        </pc:spChg>
        <pc:spChg chg="mod">
          <ac:chgData name="Lu Wenfang" userId="2d7494f7057705a1" providerId="LiveId" clId="{5DCA0FEB-BDA0-4459-AC34-55177D256BF7}" dt="2023-02-26T14:40:21.238" v="5416" actId="947"/>
          <ac:spMkLst>
            <pc:docMk/>
            <pc:sldMk cId="3522667107" sldId="303"/>
            <ac:spMk id="5" creationId="{EE3EFEFD-DCB1-4527-946E-1EECE9F66D78}"/>
          </ac:spMkLst>
        </pc:spChg>
        <pc:spChg chg="mod">
          <ac:chgData name="Lu Wenfang" userId="2d7494f7057705a1" providerId="LiveId" clId="{5DCA0FEB-BDA0-4459-AC34-55177D256BF7}" dt="2023-02-26T14:40:21.248" v="5420" actId="947"/>
          <ac:spMkLst>
            <pc:docMk/>
            <pc:sldMk cId="3522667107" sldId="303"/>
            <ac:spMk id="6" creationId="{3C31AE01-1C89-495E-8B3B-CC694B467F3A}"/>
          </ac:spMkLst>
        </pc:spChg>
        <pc:spChg chg="mod">
          <ac:chgData name="Lu Wenfang" userId="2d7494f7057705a1" providerId="LiveId" clId="{5DCA0FEB-BDA0-4459-AC34-55177D256BF7}" dt="2023-02-26T14:40:21.257" v="5424" actId="947"/>
          <ac:spMkLst>
            <pc:docMk/>
            <pc:sldMk cId="3522667107" sldId="303"/>
            <ac:spMk id="7" creationId="{8E309588-2ADA-47E0-903D-C0F50681322A}"/>
          </ac:spMkLst>
        </pc:spChg>
        <pc:spChg chg="mod">
          <ac:chgData name="Lu Wenfang" userId="2d7494f7057705a1" providerId="LiveId" clId="{5DCA0FEB-BDA0-4459-AC34-55177D256BF7}" dt="2023-02-26T14:40:21.266" v="5428" actId="947"/>
          <ac:spMkLst>
            <pc:docMk/>
            <pc:sldMk cId="3522667107" sldId="303"/>
            <ac:spMk id="8" creationId="{A6210679-392C-4741-8152-B88F8F7C170F}"/>
          </ac:spMkLst>
        </pc:spChg>
        <pc:spChg chg="mod">
          <ac:chgData name="Lu Wenfang" userId="2d7494f7057705a1" providerId="LiveId" clId="{5DCA0FEB-BDA0-4459-AC34-55177D256BF7}" dt="2023-02-26T14:40:21.276" v="5432" actId="947"/>
          <ac:spMkLst>
            <pc:docMk/>
            <pc:sldMk cId="3522667107" sldId="303"/>
            <ac:spMk id="9" creationId="{4D31ABA6-D5A5-4BAC-80FC-FA28497C0BB7}"/>
          </ac:spMkLst>
        </pc:spChg>
        <pc:spChg chg="mod">
          <ac:chgData name="Lu Wenfang" userId="2d7494f7057705a1" providerId="LiveId" clId="{5DCA0FEB-BDA0-4459-AC34-55177D256BF7}" dt="2023-02-26T14:40:21.284" v="5436" actId="947"/>
          <ac:spMkLst>
            <pc:docMk/>
            <pc:sldMk cId="3522667107" sldId="303"/>
            <ac:spMk id="10" creationId="{AEA25992-AAB3-40CE-AEBA-31BD38B11785}"/>
          </ac:spMkLst>
        </pc:spChg>
        <pc:spChg chg="mod">
          <ac:chgData name="Lu Wenfang" userId="2d7494f7057705a1" providerId="LiveId" clId="{5DCA0FEB-BDA0-4459-AC34-55177D256BF7}" dt="2023-02-26T14:40:21.294" v="5440" actId="947"/>
          <ac:spMkLst>
            <pc:docMk/>
            <pc:sldMk cId="3522667107" sldId="303"/>
            <ac:spMk id="11" creationId="{972CA573-4FE3-47F6-AB1B-80D3908F4AB5}"/>
          </ac:spMkLst>
        </pc:spChg>
        <pc:spChg chg="mod">
          <ac:chgData name="Lu Wenfang" userId="2d7494f7057705a1" providerId="LiveId" clId="{5DCA0FEB-BDA0-4459-AC34-55177D256BF7}" dt="2023-02-26T14:40:21.321" v="5444"/>
          <ac:spMkLst>
            <pc:docMk/>
            <pc:sldMk cId="3522667107" sldId="303"/>
            <ac:spMk id="12" creationId="{7F404668-B12B-4B10-93CB-80A13956DBDB}"/>
          </ac:spMkLst>
        </pc:spChg>
        <pc:spChg chg="mod">
          <ac:chgData name="Lu Wenfang" userId="2d7494f7057705a1" providerId="LiveId" clId="{5DCA0FEB-BDA0-4459-AC34-55177D256BF7}" dt="2023-02-26T14:40:21.348" v="5448"/>
          <ac:spMkLst>
            <pc:docMk/>
            <pc:sldMk cId="3522667107" sldId="303"/>
            <ac:spMk id="13" creationId="{29C19C38-7FD6-43B9-A296-F5CA9A3655C1}"/>
          </ac:spMkLst>
        </pc:spChg>
        <pc:spChg chg="mod">
          <ac:chgData name="Lu Wenfang" userId="2d7494f7057705a1" providerId="LiveId" clId="{5DCA0FEB-BDA0-4459-AC34-55177D256BF7}" dt="2023-02-26T14:40:21.374" v="5452"/>
          <ac:spMkLst>
            <pc:docMk/>
            <pc:sldMk cId="3522667107" sldId="303"/>
            <ac:spMk id="14" creationId="{161BBBBE-E9B4-4CA1-BFB1-4264952396B9}"/>
          </ac:spMkLst>
        </pc:spChg>
        <pc:spChg chg="mod">
          <ac:chgData name="Lu Wenfang" userId="2d7494f7057705a1" providerId="LiveId" clId="{5DCA0FEB-BDA0-4459-AC34-55177D256BF7}" dt="2023-02-26T14:40:21.401" v="5456"/>
          <ac:spMkLst>
            <pc:docMk/>
            <pc:sldMk cId="3522667107" sldId="303"/>
            <ac:spMk id="15" creationId="{D0384452-8040-4361-88B5-19B402A59EB6}"/>
          </ac:spMkLst>
        </pc:spChg>
        <pc:spChg chg="mod">
          <ac:chgData name="Lu Wenfang" userId="2d7494f7057705a1" providerId="LiveId" clId="{5DCA0FEB-BDA0-4459-AC34-55177D256BF7}" dt="2023-02-26T14:40:21.429" v="5460"/>
          <ac:spMkLst>
            <pc:docMk/>
            <pc:sldMk cId="3522667107" sldId="303"/>
            <ac:spMk id="16" creationId="{DBD4C816-9ACA-4230-B2C3-AB6ED92F070F}"/>
          </ac:spMkLst>
        </pc:spChg>
        <pc:spChg chg="mod">
          <ac:chgData name="Lu Wenfang" userId="2d7494f7057705a1" providerId="LiveId" clId="{5DCA0FEB-BDA0-4459-AC34-55177D256BF7}" dt="2023-02-26T14:40:21.459" v="5464"/>
          <ac:spMkLst>
            <pc:docMk/>
            <pc:sldMk cId="3522667107" sldId="303"/>
            <ac:spMk id="17" creationId="{EC40B3C2-86AB-4514-B40E-52F6259BA29E}"/>
          </ac:spMkLst>
        </pc:spChg>
        <pc:spChg chg="mod">
          <ac:chgData name="Lu Wenfang" userId="2d7494f7057705a1" providerId="LiveId" clId="{5DCA0FEB-BDA0-4459-AC34-55177D256BF7}" dt="2023-02-26T14:40:21.477" v="5468" actId="947"/>
          <ac:spMkLst>
            <pc:docMk/>
            <pc:sldMk cId="3522667107" sldId="303"/>
            <ac:spMk id="21" creationId="{9F32346A-D10A-4200-8041-950ABD26B358}"/>
          </ac:spMkLst>
        </pc:spChg>
        <pc:spChg chg="mod">
          <ac:chgData name="Lu Wenfang" userId="2d7494f7057705a1" providerId="LiveId" clId="{5DCA0FEB-BDA0-4459-AC34-55177D256BF7}" dt="2023-02-26T14:40:21.489" v="5472" actId="947"/>
          <ac:spMkLst>
            <pc:docMk/>
            <pc:sldMk cId="3522667107" sldId="303"/>
            <ac:spMk id="22" creationId="{270BAB7C-3111-40C0-B03F-9D38A02D0E8A}"/>
          </ac:spMkLst>
        </pc:spChg>
        <pc:spChg chg="mod">
          <ac:chgData name="Lu Wenfang" userId="2d7494f7057705a1" providerId="LiveId" clId="{5DCA0FEB-BDA0-4459-AC34-55177D256BF7}" dt="2023-02-26T14:40:21.504" v="5476" actId="947"/>
          <ac:spMkLst>
            <pc:docMk/>
            <pc:sldMk cId="3522667107" sldId="303"/>
            <ac:spMk id="24" creationId="{11E5ED2B-7EB7-4584-B99E-FF73BC3DEE3C}"/>
          </ac:spMkLst>
        </pc:spChg>
      </pc:sldChg>
      <pc:sldChg chg="modSp add mod">
        <pc:chgData name="Lu Wenfang" userId="2d7494f7057705a1" providerId="LiveId" clId="{5DCA0FEB-BDA0-4459-AC34-55177D256BF7}" dt="2023-02-26T14:40:26.524" v="6989" actId="947"/>
        <pc:sldMkLst>
          <pc:docMk/>
          <pc:sldMk cId="4139927660" sldId="306"/>
        </pc:sldMkLst>
        <pc:spChg chg="mod">
          <ac:chgData name="Lu Wenfang" userId="2d7494f7057705a1" providerId="LiveId" clId="{5DCA0FEB-BDA0-4459-AC34-55177D256BF7}" dt="2023-02-26T14:40:26.210" v="6877" actId="947"/>
          <ac:spMkLst>
            <pc:docMk/>
            <pc:sldMk cId="4139927660" sldId="306"/>
            <ac:spMk id="1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06" v="6875" actId="947"/>
          <ac:spMkLst>
            <pc:docMk/>
            <pc:sldMk cId="4139927660" sldId="306"/>
            <ac:spMk id="1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31" v="6890" actId="947"/>
          <ac:spMkLst>
            <pc:docMk/>
            <pc:sldMk cId="4139927660" sldId="306"/>
            <ac:spMk id="1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46" v="6897" actId="947"/>
          <ac:spMkLst>
            <pc:docMk/>
            <pc:sldMk cId="4139927660" sldId="306"/>
            <ac:spMk id="1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76" v="6906" actId="947"/>
          <ac:spMkLst>
            <pc:docMk/>
            <pc:sldMk cId="4139927660" sldId="306"/>
            <ac:spMk id="1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11" v="6915" actId="947"/>
          <ac:spMkLst>
            <pc:docMk/>
            <pc:sldMk cId="4139927660" sldId="306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34" v="6924" actId="947"/>
          <ac:spMkLst>
            <pc:docMk/>
            <pc:sldMk cId="4139927660" sldId="306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44" v="6929" actId="947"/>
          <ac:spMkLst>
            <pc:docMk/>
            <pc:sldMk cId="4139927660" sldId="306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60" v="6934" actId="947"/>
          <ac:spMkLst>
            <pc:docMk/>
            <pc:sldMk cId="4139927660" sldId="306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73" v="6939" actId="947"/>
          <ac:spMkLst>
            <pc:docMk/>
            <pc:sldMk cId="4139927660" sldId="306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386" v="6944" actId="947"/>
          <ac:spMkLst>
            <pc:docMk/>
            <pc:sldMk cId="4139927660" sldId="306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14" v="6949" actId="947"/>
          <ac:spMkLst>
            <pc:docMk/>
            <pc:sldMk cId="4139927660" sldId="306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33" v="6954" actId="947"/>
          <ac:spMkLst>
            <pc:docMk/>
            <pc:sldMk cId="4139927660" sldId="306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51" v="6959" actId="947"/>
          <ac:spMkLst>
            <pc:docMk/>
            <pc:sldMk cId="4139927660" sldId="306"/>
            <ac:spMk id="2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68" v="6964" actId="947"/>
          <ac:spMkLst>
            <pc:docMk/>
            <pc:sldMk cId="4139927660" sldId="306"/>
            <ac:spMk id="2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79" v="6969" actId="947"/>
          <ac:spMkLst>
            <pc:docMk/>
            <pc:sldMk cId="4139927660" sldId="306"/>
            <ac:spMk id="2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89" v="6974" actId="947"/>
          <ac:spMkLst>
            <pc:docMk/>
            <pc:sldMk cId="4139927660" sldId="306"/>
            <ac:spMk id="2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499" v="6979" actId="947"/>
          <ac:spMkLst>
            <pc:docMk/>
            <pc:sldMk cId="4139927660" sldId="306"/>
            <ac:spMk id="2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511" v="6984" actId="947"/>
          <ac:spMkLst>
            <pc:docMk/>
            <pc:sldMk cId="4139927660" sldId="306"/>
            <ac:spMk id="2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524" v="6989" actId="947"/>
          <ac:spMkLst>
            <pc:docMk/>
            <pc:sldMk cId="4139927660" sldId="306"/>
            <ac:spMk id="2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98" v="6871" actId="947"/>
          <ac:spMkLst>
            <pc:docMk/>
            <pc:sldMk cId="4139927660" sldId="306"/>
            <ac:spMk id="3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27" v="6887" actId="947"/>
          <ac:spMkLst>
            <pc:docMk/>
            <pc:sldMk cId="4139927660" sldId="306"/>
            <ac:spMk id="3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213" v="6879" actId="947"/>
          <ac:spMkLst>
            <pc:docMk/>
            <pc:sldMk cId="4139927660" sldId="306"/>
            <ac:spMk id="38" creationId="{C6B8C36B-CC7A-4FD8-AB64-4D46B8A2CC84}"/>
          </ac:spMkLst>
        </pc:spChg>
        <pc:spChg chg="mod">
          <ac:chgData name="Lu Wenfang" userId="2d7494f7057705a1" providerId="LiveId" clId="{5DCA0FEB-BDA0-4459-AC34-55177D256BF7}" dt="2023-02-26T14:40:26.234" v="6892" actId="947"/>
          <ac:spMkLst>
            <pc:docMk/>
            <pc:sldMk cId="4139927660" sldId="306"/>
            <ac:spMk id="40" creationId="{BEF61668-B3E1-40AF-8308-C6558DB83DE3}"/>
          </ac:spMkLst>
        </pc:spChg>
        <pc:spChg chg="mod">
          <ac:chgData name="Lu Wenfang" userId="2d7494f7057705a1" providerId="LiveId" clId="{5DCA0FEB-BDA0-4459-AC34-55177D256BF7}" dt="2023-02-26T14:40:26.252" v="6901" actId="947"/>
          <ac:spMkLst>
            <pc:docMk/>
            <pc:sldMk cId="4139927660" sldId="306"/>
            <ac:spMk id="43" creationId="{D4C2C716-BDE5-4556-A99E-F6F7B4BCA7E9}"/>
          </ac:spMkLst>
        </pc:spChg>
        <pc:spChg chg="mod">
          <ac:chgData name="Lu Wenfang" userId="2d7494f7057705a1" providerId="LiveId" clId="{5DCA0FEB-BDA0-4459-AC34-55177D256BF7}" dt="2023-02-26T14:40:26.294" v="6910" actId="947"/>
          <ac:spMkLst>
            <pc:docMk/>
            <pc:sldMk cId="4139927660" sldId="306"/>
            <ac:spMk id="44" creationId="{3A2A6724-8CA5-4A33-B961-BE2AAAFD186D}"/>
          </ac:spMkLst>
        </pc:spChg>
        <pc:spChg chg="mod">
          <ac:chgData name="Lu Wenfang" userId="2d7494f7057705a1" providerId="LiveId" clId="{5DCA0FEB-BDA0-4459-AC34-55177D256BF7}" dt="2023-02-26T14:40:26.328" v="6919" actId="947"/>
          <ac:spMkLst>
            <pc:docMk/>
            <pc:sldMk cId="4139927660" sldId="306"/>
            <ac:spMk id="45" creationId="{FB35B445-4B70-4A93-8D3F-754A81A84D78}"/>
          </ac:spMkLst>
        </pc:spChg>
        <pc:spChg chg="mod">
          <ac:chgData name="Lu Wenfang" userId="2d7494f7057705a1" providerId="LiveId" clId="{5DCA0FEB-BDA0-4459-AC34-55177D256BF7}" dt="2023-02-26T14:40:26.162" v="6857" actId="947"/>
          <ac:spMkLst>
            <pc:docMk/>
            <pc:sldMk cId="4139927660" sldId="306"/>
            <ac:spMk id="46" creationId="{D5FAAB65-5A7C-40DC-9831-C4463B012A6B}"/>
          </ac:spMkLst>
        </pc:spChg>
        <pc:spChg chg="mod">
          <ac:chgData name="Lu Wenfang" userId="2d7494f7057705a1" providerId="LiveId" clId="{5DCA0FEB-BDA0-4459-AC34-55177D256BF7}" dt="2023-02-26T14:40:26.212" v="6878" actId="947"/>
          <ac:spMkLst>
            <pc:docMk/>
            <pc:sldMk cId="4139927660" sldId="306"/>
            <ac:spMk id="48" creationId="{4CA2C7B5-FC5D-483C-9487-9431BCDC6BAB}"/>
          </ac:spMkLst>
        </pc:spChg>
      </pc:sldChg>
      <pc:sldChg chg="modSp add mod chgLayout">
        <pc:chgData name="Lu Wenfang" userId="2d7494f7057705a1" providerId="LiveId" clId="{5DCA0FEB-BDA0-4459-AC34-55177D256BF7}" dt="2023-02-26T14:40:21.805" v="5544"/>
        <pc:sldMkLst>
          <pc:docMk/>
          <pc:sldMk cId="2793317267" sldId="308"/>
        </pc:sldMkLst>
        <pc:spChg chg="mod ord">
          <ac:chgData name="Lu Wenfang" userId="2d7494f7057705a1" providerId="LiveId" clId="{5DCA0FEB-BDA0-4459-AC34-55177D256BF7}" dt="2023-02-26T14:40:21.524" v="5480" actId="947"/>
          <ac:spMkLst>
            <pc:docMk/>
            <pc:sldMk cId="2793317267" sldId="308"/>
            <ac:spMk id="2" creationId="{AD662086-D462-4374-9685-AA1A30A83734}"/>
          </ac:spMkLst>
        </pc:spChg>
        <pc:spChg chg="mod ord">
          <ac:chgData name="Lu Wenfang" userId="2d7494f7057705a1" providerId="LiveId" clId="{5DCA0FEB-BDA0-4459-AC34-55177D256BF7}" dt="2023-02-26T14:40:21.729" v="5516" actId="947"/>
          <ac:spMkLst>
            <pc:docMk/>
            <pc:sldMk cId="2793317267" sldId="308"/>
            <ac:spMk id="3" creationId="{2510CE8A-57E1-4139-98C4-BF9C866B8B02}"/>
          </ac:spMkLst>
        </pc:spChg>
        <pc:spChg chg="mod">
          <ac:chgData name="Lu Wenfang" userId="2d7494f7057705a1" providerId="LiveId" clId="{5DCA0FEB-BDA0-4459-AC34-55177D256BF7}" dt="2023-02-26T14:40:21.790" v="5539" actId="947"/>
          <ac:spMkLst>
            <pc:docMk/>
            <pc:sldMk cId="2793317267" sldId="308"/>
            <ac:spMk id="25" creationId="{E32811B2-9732-4966-AEC5-3B51881DB12A}"/>
          </ac:spMkLst>
        </pc:spChg>
        <pc:spChg chg="mod">
          <ac:chgData name="Lu Wenfang" userId="2d7494f7057705a1" providerId="LiveId" clId="{5DCA0FEB-BDA0-4459-AC34-55177D256BF7}" dt="2023-02-26T14:40:21.791" v="5540" actId="947"/>
          <ac:spMkLst>
            <pc:docMk/>
            <pc:sldMk cId="2793317267" sldId="308"/>
            <ac:spMk id="26" creationId="{58EA62B9-CDA4-4462-8A17-F03650F67944}"/>
          </ac:spMkLst>
        </pc:spChg>
        <pc:spChg chg="mod">
          <ac:chgData name="Lu Wenfang" userId="2d7494f7057705a1" providerId="LiveId" clId="{5DCA0FEB-BDA0-4459-AC34-55177D256BF7}" dt="2023-02-26T14:40:21.798" v="5542" actId="947"/>
          <ac:spMkLst>
            <pc:docMk/>
            <pc:sldMk cId="2793317267" sldId="308"/>
            <ac:spMk id="27" creationId="{A6657789-5031-4B7A-B940-2CABE4C32547}"/>
          </ac:spMkLst>
        </pc:spChg>
        <pc:spChg chg="mod">
          <ac:chgData name="Lu Wenfang" userId="2d7494f7057705a1" providerId="LiveId" clId="{5DCA0FEB-BDA0-4459-AC34-55177D256BF7}" dt="2023-02-26T14:40:21.748" v="5523" actId="947"/>
          <ac:spMkLst>
            <pc:docMk/>
            <pc:sldMk cId="2793317267" sldId="308"/>
            <ac:spMk id="28" creationId="{1F4FC0E2-D095-4CFE-B457-7A275C7A49D6}"/>
          </ac:spMkLst>
        </pc:spChg>
        <pc:spChg chg="mod">
          <ac:chgData name="Lu Wenfang" userId="2d7494f7057705a1" providerId="LiveId" clId="{5DCA0FEB-BDA0-4459-AC34-55177D256BF7}" dt="2023-02-26T14:40:21.798" v="5543" actId="947"/>
          <ac:spMkLst>
            <pc:docMk/>
            <pc:sldMk cId="2793317267" sldId="308"/>
            <ac:spMk id="29" creationId="{DFAE8432-8FF6-4EFB-AEA2-99B30CC00C6A}"/>
          </ac:spMkLst>
        </pc:spChg>
        <pc:spChg chg="mod">
          <ac:chgData name="Lu Wenfang" userId="2d7494f7057705a1" providerId="LiveId" clId="{5DCA0FEB-BDA0-4459-AC34-55177D256BF7}" dt="2023-02-26T14:40:21.774" v="5534" actId="947"/>
          <ac:spMkLst>
            <pc:docMk/>
            <pc:sldMk cId="2793317267" sldId="308"/>
            <ac:spMk id="30" creationId="{1DE7EE11-7DF3-4EBE-80CA-879D24D225C9}"/>
          </ac:spMkLst>
        </pc:spChg>
        <pc:spChg chg="mod">
          <ac:chgData name="Lu Wenfang" userId="2d7494f7057705a1" providerId="LiveId" clId="{5DCA0FEB-BDA0-4459-AC34-55177D256BF7}" dt="2023-02-26T14:40:21.775" v="5535" actId="947"/>
          <ac:spMkLst>
            <pc:docMk/>
            <pc:sldMk cId="2793317267" sldId="308"/>
            <ac:spMk id="31" creationId="{C8FAB8B6-0999-4692-82D2-3BA7CDA38F79}"/>
          </ac:spMkLst>
        </pc:spChg>
        <pc:spChg chg="mod">
          <ac:chgData name="Lu Wenfang" userId="2d7494f7057705a1" providerId="LiveId" clId="{5DCA0FEB-BDA0-4459-AC34-55177D256BF7}" dt="2023-02-26T14:40:21.797" v="5541"/>
          <ac:spMkLst>
            <pc:docMk/>
            <pc:sldMk cId="2793317267" sldId="308"/>
            <ac:spMk id="32" creationId="{8EAA657C-3C63-4916-AED7-FEC1B1F9173B}"/>
          </ac:spMkLst>
        </pc:spChg>
        <pc:spChg chg="mod">
          <ac:chgData name="Lu Wenfang" userId="2d7494f7057705a1" providerId="LiveId" clId="{5DCA0FEB-BDA0-4459-AC34-55177D256BF7}" dt="2023-02-26T14:40:21.773" v="5532"/>
          <ac:spMkLst>
            <pc:docMk/>
            <pc:sldMk cId="2793317267" sldId="308"/>
            <ac:spMk id="33" creationId="{7F7BB0AE-B05D-4E00-A016-D22DFADEBBB8}"/>
          </ac:spMkLst>
        </pc:spChg>
        <pc:spChg chg="mod">
          <ac:chgData name="Lu Wenfang" userId="2d7494f7057705a1" providerId="LiveId" clId="{5DCA0FEB-BDA0-4459-AC34-55177D256BF7}" dt="2023-02-26T14:40:21.748" v="5522"/>
          <ac:spMkLst>
            <pc:docMk/>
            <pc:sldMk cId="2793317267" sldId="308"/>
            <ac:spMk id="34" creationId="{8FED2DAA-06D1-4798-9A55-A0CCE15EE2DF}"/>
          </ac:spMkLst>
        </pc:spChg>
        <pc:spChg chg="mod">
          <ac:chgData name="Lu Wenfang" userId="2d7494f7057705a1" providerId="LiveId" clId="{5DCA0FEB-BDA0-4459-AC34-55177D256BF7}" dt="2023-02-26T14:40:21.788" v="5537"/>
          <ac:spMkLst>
            <pc:docMk/>
            <pc:sldMk cId="2793317267" sldId="308"/>
            <ac:spMk id="35" creationId="{699D08B8-713A-4884-84DD-9AAD1BD52B88}"/>
          </ac:spMkLst>
        </pc:spChg>
        <pc:spChg chg="mod">
          <ac:chgData name="Lu Wenfang" userId="2d7494f7057705a1" providerId="LiveId" clId="{5DCA0FEB-BDA0-4459-AC34-55177D256BF7}" dt="2023-02-26T14:40:21.805" v="5544"/>
          <ac:spMkLst>
            <pc:docMk/>
            <pc:sldMk cId="2793317267" sldId="308"/>
            <ac:spMk id="36" creationId="{4B6EE474-F5C9-4945-93E5-65418BC44FFF}"/>
          </ac:spMkLst>
        </pc:spChg>
        <pc:spChg chg="mod">
          <ac:chgData name="Lu Wenfang" userId="2d7494f7057705a1" providerId="LiveId" clId="{5DCA0FEB-BDA0-4459-AC34-55177D256BF7}" dt="2023-02-26T14:40:21.740" v="5519"/>
          <ac:spMkLst>
            <pc:docMk/>
            <pc:sldMk cId="2793317267" sldId="308"/>
            <ac:spMk id="37" creationId="{6496C0EE-7A90-4739-B782-84D3CB130AC6}"/>
          </ac:spMkLst>
        </pc:spChg>
        <pc:spChg chg="mod">
          <ac:chgData name="Lu Wenfang" userId="2d7494f7057705a1" providerId="LiveId" clId="{5DCA0FEB-BDA0-4459-AC34-55177D256BF7}" dt="2023-02-26T14:40:21.766" v="5530" actId="947"/>
          <ac:spMkLst>
            <pc:docMk/>
            <pc:sldMk cId="2793317267" sldId="308"/>
            <ac:spMk id="40" creationId="{65642E17-2E95-4FF2-AF47-79FB5ECF1E12}"/>
          </ac:spMkLst>
        </pc:spChg>
        <pc:spChg chg="mod">
          <ac:chgData name="Lu Wenfang" userId="2d7494f7057705a1" providerId="LiveId" clId="{5DCA0FEB-BDA0-4459-AC34-55177D256BF7}" dt="2023-02-26T14:40:21.790" v="5538"/>
          <ac:spMkLst>
            <pc:docMk/>
            <pc:sldMk cId="2793317267" sldId="308"/>
            <ac:spMk id="45" creationId="{37A60DC2-D924-4F12-9A10-0D48988E7CB1}"/>
          </ac:spMkLst>
        </pc:spChg>
      </pc:sldChg>
      <pc:sldChg chg="modSp add mod chgLayout">
        <pc:chgData name="Lu Wenfang" userId="2d7494f7057705a1" providerId="LiveId" clId="{5DCA0FEB-BDA0-4459-AC34-55177D256BF7}" dt="2023-02-26T14:40:22.129" v="5616" actId="947"/>
        <pc:sldMkLst>
          <pc:docMk/>
          <pc:sldMk cId="3790697993" sldId="309"/>
        </pc:sldMkLst>
        <pc:spChg chg="mod ord">
          <ac:chgData name="Lu Wenfang" userId="2d7494f7057705a1" providerId="LiveId" clId="{5DCA0FEB-BDA0-4459-AC34-55177D256BF7}" dt="2023-02-26T14:40:21.817" v="5548" actId="947"/>
          <ac:spMkLst>
            <pc:docMk/>
            <pc:sldMk cId="3790697993" sldId="309"/>
            <ac:spMk id="2" creationId="{AD662086-D462-4374-9685-AA1A30A83734}"/>
          </ac:spMkLst>
        </pc:spChg>
        <pc:spChg chg="mod ord">
          <ac:chgData name="Lu Wenfang" userId="2d7494f7057705a1" providerId="LiveId" clId="{5DCA0FEB-BDA0-4459-AC34-55177D256BF7}" dt="2023-02-26T14:40:21.871" v="5555"/>
          <ac:spMkLst>
            <pc:docMk/>
            <pc:sldMk cId="3790697993" sldId="309"/>
            <ac:spMk id="3" creationId="{2510CE8A-57E1-4139-98C4-BF9C866B8B02}"/>
          </ac:spMkLst>
        </pc:spChg>
        <pc:spChg chg="mod">
          <ac:chgData name="Lu Wenfang" userId="2d7494f7057705a1" providerId="LiveId" clId="{5DCA0FEB-BDA0-4459-AC34-55177D256BF7}" dt="2023-02-26T14:40:22.129" v="5616" actId="947"/>
          <ac:spMkLst>
            <pc:docMk/>
            <pc:sldMk cId="3790697993" sldId="309"/>
            <ac:spMk id="21" creationId="{E0135B1C-DAF5-4644-A416-62A69B08CD5C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25" creationId="{E32811B2-9732-4966-AEC5-3B51881DB12A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26" creationId="{58EA62B9-CDA4-4462-8A17-F03650F67944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27" creationId="{A6657789-5031-4B7A-B940-2CABE4C32547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28" creationId="{1F4FC0E2-D095-4CFE-B457-7A275C7A49D6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29" creationId="{DFAE8432-8FF6-4EFB-AEA2-99B30CC00C6A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0" creationId="{1DE7EE11-7DF3-4EBE-80CA-879D24D225C9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1" creationId="{C8FAB8B6-0999-4692-82D2-3BA7CDA38F79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2" creationId="{8EAA657C-3C63-4916-AED7-FEC1B1F9173B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3" creationId="{7F7BB0AE-B05D-4E00-A016-D22DFADEBBB8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4" creationId="{8FED2DAA-06D1-4798-9A55-A0CCE15EE2DF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5" creationId="{699D08B8-713A-4884-84DD-9AAD1BD52B88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6" creationId="{4B6EE474-F5C9-4945-93E5-65418BC44FFF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37" creationId="{6496C0EE-7A90-4739-B782-84D3CB130AC6}"/>
          </ac:spMkLst>
        </pc:spChg>
        <pc:spChg chg="mod">
          <ac:chgData name="Lu Wenfang" userId="2d7494f7057705a1" providerId="LiveId" clId="{5DCA0FEB-BDA0-4459-AC34-55177D256BF7}" dt="2023-02-26T14:40:22.112" v="5609"/>
          <ac:spMkLst>
            <pc:docMk/>
            <pc:sldMk cId="3790697993" sldId="309"/>
            <ac:spMk id="40" creationId="{65642E17-2E95-4FF2-AF47-79FB5ECF1E12}"/>
          </ac:spMkLst>
        </pc:spChg>
        <pc:spChg chg="mod">
          <ac:chgData name="Lu Wenfang" userId="2d7494f7057705a1" providerId="LiveId" clId="{5DCA0FEB-BDA0-4459-AC34-55177D256BF7}" dt="2023-02-26T14:40:22.118" v="5612"/>
          <ac:spMkLst>
            <pc:docMk/>
            <pc:sldMk cId="3790697993" sldId="309"/>
            <ac:spMk id="45" creationId="{37A60DC2-D924-4F12-9A10-0D48988E7CB1}"/>
          </ac:spMkLst>
        </pc:spChg>
        <pc:grpChg chg="mod">
          <ac:chgData name="Lu Wenfang" userId="2d7494f7057705a1" providerId="LiveId" clId="{5DCA0FEB-BDA0-4459-AC34-55177D256BF7}" dt="2023-02-26T14:40:22.112" v="5609"/>
          <ac:grpSpMkLst>
            <pc:docMk/>
            <pc:sldMk cId="3790697993" sldId="309"/>
            <ac:grpSpMk id="4" creationId="{25985B15-707D-4122-848B-1D757F652505}"/>
          </ac:grpSpMkLst>
        </pc:grpChg>
        <pc:picChg chg="mod">
          <ac:chgData name="Lu Wenfang" userId="2d7494f7057705a1" providerId="LiveId" clId="{5DCA0FEB-BDA0-4459-AC34-55177D256BF7}" dt="2023-02-26T14:40:22.112" v="5609"/>
          <ac:picMkLst>
            <pc:docMk/>
            <pc:sldMk cId="3790697993" sldId="309"/>
            <ac:picMk id="24" creationId="{AF4320A6-D9C7-4957-80D0-AD99853AE53B}"/>
          </ac:picMkLst>
        </pc:picChg>
        <pc:cxnChg chg="mod">
          <ac:chgData name="Lu Wenfang" userId="2d7494f7057705a1" providerId="LiveId" clId="{5DCA0FEB-BDA0-4459-AC34-55177D256BF7}" dt="2023-02-26T14:40:22.112" v="5609"/>
          <ac:cxnSpMkLst>
            <pc:docMk/>
            <pc:sldMk cId="3790697993" sldId="309"/>
            <ac:cxnSpMk id="39" creationId="{1D999DB5-0EEF-4D67-BAA3-1B10D6980B82}"/>
          </ac:cxnSpMkLst>
        </pc:cxnChg>
      </pc:sldChg>
      <pc:sldChg chg="modSp add mod chgLayout">
        <pc:chgData name="Lu Wenfang" userId="2d7494f7057705a1" providerId="LiveId" clId="{5DCA0FEB-BDA0-4459-AC34-55177D256BF7}" dt="2023-02-26T14:40:22.200" v="5632" actId="947"/>
        <pc:sldMkLst>
          <pc:docMk/>
          <pc:sldMk cId="2524515296" sldId="317"/>
        </pc:sldMkLst>
        <pc:spChg chg="mod ord">
          <ac:chgData name="Lu Wenfang" userId="2d7494f7057705a1" providerId="LiveId" clId="{5DCA0FEB-BDA0-4459-AC34-55177D256BF7}" dt="2023-02-26T14:40:22.177" v="5628" actId="947"/>
          <ac:spMkLst>
            <pc:docMk/>
            <pc:sldMk cId="2524515296" sldId="317"/>
            <ac:spMk id="2" creationId="{03CDF113-FF1F-4415-8DC6-3FDD8C12C2B1}"/>
          </ac:spMkLst>
        </pc:spChg>
        <pc:spChg chg="mod ord">
          <ac:chgData name="Lu Wenfang" userId="2d7494f7057705a1" providerId="LiveId" clId="{5DCA0FEB-BDA0-4459-AC34-55177D256BF7}" dt="2023-02-26T14:40:22.200" v="5632" actId="947"/>
          <ac:spMkLst>
            <pc:docMk/>
            <pc:sldMk cId="2524515296" sldId="317"/>
            <ac:spMk id="3" creationId="{2143E04C-52A2-447D-8BB9-F83E93C9089C}"/>
          </ac:spMkLst>
        </pc:spChg>
      </pc:sldChg>
      <pc:sldChg chg="modSp add mod chgLayout">
        <pc:chgData name="Lu Wenfang" userId="2d7494f7057705a1" providerId="LiveId" clId="{5DCA0FEB-BDA0-4459-AC34-55177D256BF7}" dt="2023-02-26T14:40:22.468" v="5692"/>
        <pc:sldMkLst>
          <pc:docMk/>
          <pc:sldMk cId="1402750346" sldId="318"/>
        </pc:sldMkLst>
        <pc:spChg chg="mod ord">
          <ac:chgData name="Lu Wenfang" userId="2d7494f7057705a1" providerId="LiveId" clId="{5DCA0FEB-BDA0-4459-AC34-55177D256BF7}" dt="2023-02-26T14:40:22.213" v="5636" actId="947"/>
          <ac:spMkLst>
            <pc:docMk/>
            <pc:sldMk cId="1402750346" sldId="318"/>
            <ac:spMk id="2" creationId="{96DE6D89-1BC5-4DA3-A222-7E672A701F8E}"/>
          </ac:spMkLst>
        </pc:spChg>
        <pc:spChg chg="mod ord">
          <ac:chgData name="Lu Wenfang" userId="2d7494f7057705a1" providerId="LiveId" clId="{5DCA0FEB-BDA0-4459-AC34-55177D256BF7}" dt="2023-02-26T14:40:22.241" v="5643" actId="947"/>
          <ac:spMkLst>
            <pc:docMk/>
            <pc:sldMk cId="1402750346" sldId="318"/>
            <ac:spMk id="3" creationId="{8319570E-5E05-49C1-9677-60ACC2B9E707}"/>
          </ac:spMkLst>
        </pc:spChg>
        <pc:spChg chg="mod">
          <ac:chgData name="Lu Wenfang" userId="2d7494f7057705a1" providerId="LiveId" clId="{5DCA0FEB-BDA0-4459-AC34-55177D256BF7}" dt="2023-02-26T14:40:22.241" v="5644" actId="947"/>
          <ac:spMkLst>
            <pc:docMk/>
            <pc:sldMk cId="1402750346" sldId="318"/>
            <ac:spMk id="12" creationId="{CF158113-EDB1-47B6-9F24-C631C6791B13}"/>
          </ac:spMkLst>
        </pc:spChg>
        <pc:spChg chg="mod">
          <ac:chgData name="Lu Wenfang" userId="2d7494f7057705a1" providerId="LiveId" clId="{5DCA0FEB-BDA0-4459-AC34-55177D256BF7}" dt="2023-02-26T14:40:22.250" v="5648" actId="947"/>
          <ac:spMkLst>
            <pc:docMk/>
            <pc:sldMk cId="1402750346" sldId="318"/>
            <ac:spMk id="13" creationId="{D52C5532-9028-4F9C-B828-ABB057EC4F0A}"/>
          </ac:spMkLst>
        </pc:spChg>
        <pc:spChg chg="mod">
          <ac:chgData name="Lu Wenfang" userId="2d7494f7057705a1" providerId="LiveId" clId="{5DCA0FEB-BDA0-4459-AC34-55177D256BF7}" dt="2023-02-26T14:40:22.260" v="5652" actId="947"/>
          <ac:spMkLst>
            <pc:docMk/>
            <pc:sldMk cId="1402750346" sldId="318"/>
            <ac:spMk id="14" creationId="{DC61BB39-F640-4E62-9C5F-1834289E74FC}"/>
          </ac:spMkLst>
        </pc:spChg>
        <pc:spChg chg="mod">
          <ac:chgData name="Lu Wenfang" userId="2d7494f7057705a1" providerId="LiveId" clId="{5DCA0FEB-BDA0-4459-AC34-55177D256BF7}" dt="2023-02-26T14:40:22.270" v="5656" actId="947"/>
          <ac:spMkLst>
            <pc:docMk/>
            <pc:sldMk cId="1402750346" sldId="318"/>
            <ac:spMk id="15" creationId="{4CEC173A-18D8-4E6F-9CDB-D4E22D738FEF}"/>
          </ac:spMkLst>
        </pc:spChg>
        <pc:spChg chg="mod">
          <ac:chgData name="Lu Wenfang" userId="2d7494f7057705a1" providerId="LiveId" clId="{5DCA0FEB-BDA0-4459-AC34-55177D256BF7}" dt="2023-02-26T14:40:22.279" v="5660" actId="947"/>
          <ac:spMkLst>
            <pc:docMk/>
            <pc:sldMk cId="1402750346" sldId="318"/>
            <ac:spMk id="16" creationId="{8CE1C6E7-87C9-4A5D-9212-B79C15F5DA83}"/>
          </ac:spMkLst>
        </pc:spChg>
        <pc:spChg chg="mod">
          <ac:chgData name="Lu Wenfang" userId="2d7494f7057705a1" providerId="LiveId" clId="{5DCA0FEB-BDA0-4459-AC34-55177D256BF7}" dt="2023-02-26T14:40:22.289" v="5664" actId="947"/>
          <ac:spMkLst>
            <pc:docMk/>
            <pc:sldMk cId="1402750346" sldId="318"/>
            <ac:spMk id="17" creationId="{FFFAE1CE-6797-428B-B386-B1027E493665}"/>
          </ac:spMkLst>
        </pc:spChg>
        <pc:spChg chg="mod">
          <ac:chgData name="Lu Wenfang" userId="2d7494f7057705a1" providerId="LiveId" clId="{5DCA0FEB-BDA0-4459-AC34-55177D256BF7}" dt="2023-02-26T14:40:22.300" v="5668" actId="947"/>
          <ac:spMkLst>
            <pc:docMk/>
            <pc:sldMk cId="1402750346" sldId="318"/>
            <ac:spMk id="18" creationId="{BE872449-F430-4251-B82B-BE0A0A83A748}"/>
          </ac:spMkLst>
        </pc:spChg>
        <pc:spChg chg="mod">
          <ac:chgData name="Lu Wenfang" userId="2d7494f7057705a1" providerId="LiveId" clId="{5DCA0FEB-BDA0-4459-AC34-55177D256BF7}" dt="2023-02-26T14:40:22.328" v="5672"/>
          <ac:spMkLst>
            <pc:docMk/>
            <pc:sldMk cId="1402750346" sldId="318"/>
            <ac:spMk id="19" creationId="{3B7FDEE8-58BE-4680-AF70-591BBFBA86FF}"/>
          </ac:spMkLst>
        </pc:spChg>
        <pc:spChg chg="mod">
          <ac:chgData name="Lu Wenfang" userId="2d7494f7057705a1" providerId="LiveId" clId="{5DCA0FEB-BDA0-4459-AC34-55177D256BF7}" dt="2023-02-26T14:40:22.357" v="5676"/>
          <ac:spMkLst>
            <pc:docMk/>
            <pc:sldMk cId="1402750346" sldId="318"/>
            <ac:spMk id="20" creationId="{FE2A394B-E0D9-4DC2-8602-A1A68E602792}"/>
          </ac:spMkLst>
        </pc:spChg>
        <pc:spChg chg="mod">
          <ac:chgData name="Lu Wenfang" userId="2d7494f7057705a1" providerId="LiveId" clId="{5DCA0FEB-BDA0-4459-AC34-55177D256BF7}" dt="2023-02-26T14:40:22.384" v="5680"/>
          <ac:spMkLst>
            <pc:docMk/>
            <pc:sldMk cId="1402750346" sldId="318"/>
            <ac:spMk id="21" creationId="{76EE3AEE-E396-4EF6-B1B0-34A2168D78A5}"/>
          </ac:spMkLst>
        </pc:spChg>
        <pc:spChg chg="mod">
          <ac:chgData name="Lu Wenfang" userId="2d7494f7057705a1" providerId="LiveId" clId="{5DCA0FEB-BDA0-4459-AC34-55177D256BF7}" dt="2023-02-26T14:40:22.411" v="5684"/>
          <ac:spMkLst>
            <pc:docMk/>
            <pc:sldMk cId="1402750346" sldId="318"/>
            <ac:spMk id="22" creationId="{8B9D9876-CEA4-4454-BF21-04B2606E5885}"/>
          </ac:spMkLst>
        </pc:spChg>
        <pc:spChg chg="mod">
          <ac:chgData name="Lu Wenfang" userId="2d7494f7057705a1" providerId="LiveId" clId="{5DCA0FEB-BDA0-4459-AC34-55177D256BF7}" dt="2023-02-26T14:40:22.440" v="5688"/>
          <ac:spMkLst>
            <pc:docMk/>
            <pc:sldMk cId="1402750346" sldId="318"/>
            <ac:spMk id="23" creationId="{E6DDEFED-3C4F-4915-91D8-6004C01900A2}"/>
          </ac:spMkLst>
        </pc:spChg>
        <pc:spChg chg="mod">
          <ac:chgData name="Lu Wenfang" userId="2d7494f7057705a1" providerId="LiveId" clId="{5DCA0FEB-BDA0-4459-AC34-55177D256BF7}" dt="2023-02-26T14:40:22.468" v="5692"/>
          <ac:spMkLst>
            <pc:docMk/>
            <pc:sldMk cId="1402750346" sldId="318"/>
            <ac:spMk id="24" creationId="{E6C911C5-8E59-405A-8559-18F3FC65D000}"/>
          </ac:spMkLst>
        </pc:spChg>
      </pc:sldChg>
      <pc:sldChg chg="modSp add mod chgLayout">
        <pc:chgData name="Lu Wenfang" userId="2d7494f7057705a1" providerId="LiveId" clId="{5DCA0FEB-BDA0-4459-AC34-55177D256BF7}" dt="2023-02-26T14:40:22.762" v="5752"/>
        <pc:sldMkLst>
          <pc:docMk/>
          <pc:sldMk cId="459516201" sldId="319"/>
        </pc:sldMkLst>
        <pc:spChg chg="mod ord">
          <ac:chgData name="Lu Wenfang" userId="2d7494f7057705a1" providerId="LiveId" clId="{5DCA0FEB-BDA0-4459-AC34-55177D256BF7}" dt="2023-02-26T14:40:22.490" v="5696" actId="947"/>
          <ac:spMkLst>
            <pc:docMk/>
            <pc:sldMk cId="459516201" sldId="319"/>
            <ac:spMk id="2" creationId="{96DE6D89-1BC5-4DA3-A222-7E672A701F8E}"/>
          </ac:spMkLst>
        </pc:spChg>
        <pc:spChg chg="mod ord">
          <ac:chgData name="Lu Wenfang" userId="2d7494f7057705a1" providerId="LiveId" clId="{5DCA0FEB-BDA0-4459-AC34-55177D256BF7}" dt="2023-02-26T14:40:22.530" v="5702" actId="947"/>
          <ac:spMkLst>
            <pc:docMk/>
            <pc:sldMk cId="459516201" sldId="319"/>
            <ac:spMk id="3" creationId="{8319570E-5E05-49C1-9677-60ACC2B9E707}"/>
          </ac:spMkLst>
        </pc:spChg>
        <pc:spChg chg="mod">
          <ac:chgData name="Lu Wenfang" userId="2d7494f7057705a1" providerId="LiveId" clId="{5DCA0FEB-BDA0-4459-AC34-55177D256BF7}" dt="2023-02-26T14:40:22.532" v="5704" actId="947"/>
          <ac:spMkLst>
            <pc:docMk/>
            <pc:sldMk cId="459516201" sldId="319"/>
            <ac:spMk id="6" creationId="{8AA7065A-A025-4E00-9EC6-FDBB26131415}"/>
          </ac:spMkLst>
        </pc:spChg>
        <pc:spChg chg="mod">
          <ac:chgData name="Lu Wenfang" userId="2d7494f7057705a1" providerId="LiveId" clId="{5DCA0FEB-BDA0-4459-AC34-55177D256BF7}" dt="2023-02-26T14:40:22.543" v="5708" actId="947"/>
          <ac:spMkLst>
            <pc:docMk/>
            <pc:sldMk cId="459516201" sldId="319"/>
            <ac:spMk id="7" creationId="{F70B631F-1328-43F8-BDB6-7F495DF9C77A}"/>
          </ac:spMkLst>
        </pc:spChg>
        <pc:spChg chg="mod">
          <ac:chgData name="Lu Wenfang" userId="2d7494f7057705a1" providerId="LiveId" clId="{5DCA0FEB-BDA0-4459-AC34-55177D256BF7}" dt="2023-02-26T14:40:22.555" v="5712" actId="947"/>
          <ac:spMkLst>
            <pc:docMk/>
            <pc:sldMk cId="459516201" sldId="319"/>
            <ac:spMk id="8" creationId="{276B130C-2EC7-4438-927D-A2117EBB3E45}"/>
          </ac:spMkLst>
        </pc:spChg>
        <pc:spChg chg="mod">
          <ac:chgData name="Lu Wenfang" userId="2d7494f7057705a1" providerId="LiveId" clId="{5DCA0FEB-BDA0-4459-AC34-55177D256BF7}" dt="2023-02-26T14:40:22.565" v="5716" actId="947"/>
          <ac:spMkLst>
            <pc:docMk/>
            <pc:sldMk cId="459516201" sldId="319"/>
            <ac:spMk id="9" creationId="{FB3684A3-1822-488E-9287-1A496A3AF376}"/>
          </ac:spMkLst>
        </pc:spChg>
        <pc:spChg chg="mod">
          <ac:chgData name="Lu Wenfang" userId="2d7494f7057705a1" providerId="LiveId" clId="{5DCA0FEB-BDA0-4459-AC34-55177D256BF7}" dt="2023-02-26T14:40:22.577" v="5720" actId="947"/>
          <ac:spMkLst>
            <pc:docMk/>
            <pc:sldMk cId="459516201" sldId="319"/>
            <ac:spMk id="10" creationId="{A78857BC-C09E-4717-B147-7D47F02B40C6}"/>
          </ac:spMkLst>
        </pc:spChg>
        <pc:spChg chg="mod">
          <ac:chgData name="Lu Wenfang" userId="2d7494f7057705a1" providerId="LiveId" clId="{5DCA0FEB-BDA0-4459-AC34-55177D256BF7}" dt="2023-02-26T14:40:22.587" v="5724" actId="947"/>
          <ac:spMkLst>
            <pc:docMk/>
            <pc:sldMk cId="459516201" sldId="319"/>
            <ac:spMk id="11" creationId="{3F2AD48F-E83D-4EB4-BCE6-44F0B4E4DD5D}"/>
          </ac:spMkLst>
        </pc:spChg>
        <pc:spChg chg="mod">
          <ac:chgData name="Lu Wenfang" userId="2d7494f7057705a1" providerId="LiveId" clId="{5DCA0FEB-BDA0-4459-AC34-55177D256BF7}" dt="2023-02-26T14:40:22.597" v="5728" actId="947"/>
          <ac:spMkLst>
            <pc:docMk/>
            <pc:sldMk cId="459516201" sldId="319"/>
            <ac:spMk id="12" creationId="{7304C77E-C4C4-401B-A1AF-5AD46FC9BF84}"/>
          </ac:spMkLst>
        </pc:spChg>
        <pc:spChg chg="mod">
          <ac:chgData name="Lu Wenfang" userId="2d7494f7057705a1" providerId="LiveId" clId="{5DCA0FEB-BDA0-4459-AC34-55177D256BF7}" dt="2023-02-26T14:40:22.624" v="5732"/>
          <ac:spMkLst>
            <pc:docMk/>
            <pc:sldMk cId="459516201" sldId="319"/>
            <ac:spMk id="13" creationId="{6B100630-F44F-439A-A200-89394709A85A}"/>
          </ac:spMkLst>
        </pc:spChg>
        <pc:spChg chg="mod">
          <ac:chgData name="Lu Wenfang" userId="2d7494f7057705a1" providerId="LiveId" clId="{5DCA0FEB-BDA0-4459-AC34-55177D256BF7}" dt="2023-02-26T14:40:22.653" v="5736"/>
          <ac:spMkLst>
            <pc:docMk/>
            <pc:sldMk cId="459516201" sldId="319"/>
            <ac:spMk id="14" creationId="{B46E46DB-3A9C-49CD-8ACE-C27AFCD0EB67}"/>
          </ac:spMkLst>
        </pc:spChg>
        <pc:spChg chg="mod">
          <ac:chgData name="Lu Wenfang" userId="2d7494f7057705a1" providerId="LiveId" clId="{5DCA0FEB-BDA0-4459-AC34-55177D256BF7}" dt="2023-02-26T14:40:22.681" v="5740"/>
          <ac:spMkLst>
            <pc:docMk/>
            <pc:sldMk cId="459516201" sldId="319"/>
            <ac:spMk id="15" creationId="{48D13225-11A9-4E96-B5FB-7B2F58A2682B}"/>
          </ac:spMkLst>
        </pc:spChg>
        <pc:spChg chg="mod">
          <ac:chgData name="Lu Wenfang" userId="2d7494f7057705a1" providerId="LiveId" clId="{5DCA0FEB-BDA0-4459-AC34-55177D256BF7}" dt="2023-02-26T14:40:22.707" v="5744"/>
          <ac:spMkLst>
            <pc:docMk/>
            <pc:sldMk cId="459516201" sldId="319"/>
            <ac:spMk id="16" creationId="{2D2A3DCA-F941-4455-9405-F93F91F96D4B}"/>
          </ac:spMkLst>
        </pc:spChg>
        <pc:spChg chg="mod">
          <ac:chgData name="Lu Wenfang" userId="2d7494f7057705a1" providerId="LiveId" clId="{5DCA0FEB-BDA0-4459-AC34-55177D256BF7}" dt="2023-02-26T14:40:22.735" v="5748"/>
          <ac:spMkLst>
            <pc:docMk/>
            <pc:sldMk cId="459516201" sldId="319"/>
            <ac:spMk id="17" creationId="{2135EB65-F3E4-4191-A7BE-52AD3E76A8B9}"/>
          </ac:spMkLst>
        </pc:spChg>
        <pc:spChg chg="mod">
          <ac:chgData name="Lu Wenfang" userId="2d7494f7057705a1" providerId="LiveId" clId="{5DCA0FEB-BDA0-4459-AC34-55177D256BF7}" dt="2023-02-26T14:40:22.762" v="5752"/>
          <ac:spMkLst>
            <pc:docMk/>
            <pc:sldMk cId="459516201" sldId="319"/>
            <ac:spMk id="18" creationId="{A4EA19AD-D603-4566-9F7E-E0945F52CF48}"/>
          </ac:spMkLst>
        </pc:spChg>
      </pc:sldChg>
      <pc:sldChg chg="modSp add mod chgLayout">
        <pc:chgData name="Lu Wenfang" userId="2d7494f7057705a1" providerId="LiveId" clId="{5DCA0FEB-BDA0-4459-AC34-55177D256BF7}" dt="2023-02-26T14:40:22.812" v="5764" actId="947"/>
        <pc:sldMkLst>
          <pc:docMk/>
          <pc:sldMk cId="4153159514" sldId="320"/>
        </pc:sldMkLst>
        <pc:spChg chg="mod ord">
          <ac:chgData name="Lu Wenfang" userId="2d7494f7057705a1" providerId="LiveId" clId="{5DCA0FEB-BDA0-4459-AC34-55177D256BF7}" dt="2023-02-26T14:40:22.774" v="5756" actId="947"/>
          <ac:spMkLst>
            <pc:docMk/>
            <pc:sldMk cId="4153159514" sldId="320"/>
            <ac:spMk id="2" creationId="{96DE6D89-1BC5-4DA3-A222-7E672A701F8E}"/>
          </ac:spMkLst>
        </pc:spChg>
        <pc:spChg chg="mod ord">
          <ac:chgData name="Lu Wenfang" userId="2d7494f7057705a1" providerId="LiveId" clId="{5DCA0FEB-BDA0-4459-AC34-55177D256BF7}" dt="2023-02-26T14:40:22.811" v="5763" actId="947"/>
          <ac:spMkLst>
            <pc:docMk/>
            <pc:sldMk cId="4153159514" sldId="320"/>
            <ac:spMk id="3" creationId="{8319570E-5E05-49C1-9677-60ACC2B9E707}"/>
          </ac:spMkLst>
        </pc:spChg>
        <pc:spChg chg="mod">
          <ac:chgData name="Lu Wenfang" userId="2d7494f7057705a1" providerId="LiveId" clId="{5DCA0FEB-BDA0-4459-AC34-55177D256BF7}" dt="2023-02-26T14:40:22.812" v="5764" actId="947"/>
          <ac:spMkLst>
            <pc:docMk/>
            <pc:sldMk cId="4153159514" sldId="320"/>
            <ac:spMk id="4" creationId="{067559F8-D915-4ACF-B04D-2D4ECF8CC54E}"/>
          </ac:spMkLst>
        </pc:spChg>
      </pc:sldChg>
      <pc:sldChg chg="modSp add mod chgLayout">
        <pc:chgData name="Lu Wenfang" userId="2d7494f7057705a1" providerId="LiveId" clId="{5DCA0FEB-BDA0-4459-AC34-55177D256BF7}" dt="2023-02-26T14:40:22.850" v="5776" actId="947"/>
        <pc:sldMkLst>
          <pc:docMk/>
          <pc:sldMk cId="4245183084" sldId="323"/>
        </pc:sldMkLst>
        <pc:spChg chg="mod ord">
          <ac:chgData name="Lu Wenfang" userId="2d7494f7057705a1" providerId="LiveId" clId="{5DCA0FEB-BDA0-4459-AC34-55177D256BF7}" dt="2023-02-26T14:40:22.824" v="5768" actId="947"/>
          <ac:spMkLst>
            <pc:docMk/>
            <pc:sldMk cId="4245183084" sldId="323"/>
            <ac:spMk id="2" creationId="{0CFA3A77-F827-425A-9FF7-DCFF63A554A4}"/>
          </ac:spMkLst>
        </pc:spChg>
        <pc:spChg chg="mod">
          <ac:chgData name="Lu Wenfang" userId="2d7494f7057705a1" providerId="LiveId" clId="{5DCA0FEB-BDA0-4459-AC34-55177D256BF7}" dt="2023-02-26T14:40:22.849" v="5775" actId="947"/>
          <ac:spMkLst>
            <pc:docMk/>
            <pc:sldMk cId="4245183084" sldId="323"/>
            <ac:spMk id="8" creationId="{1D62294F-1D02-4B0C-803E-EBA3A89235B7}"/>
          </ac:spMkLst>
        </pc:spChg>
        <pc:spChg chg="mod">
          <ac:chgData name="Lu Wenfang" userId="2d7494f7057705a1" providerId="LiveId" clId="{5DCA0FEB-BDA0-4459-AC34-55177D256BF7}" dt="2023-02-26T14:40:22.850" v="5776" actId="947"/>
          <ac:spMkLst>
            <pc:docMk/>
            <pc:sldMk cId="4245183084" sldId="323"/>
            <ac:spMk id="9" creationId="{623573BA-061D-4F57-A668-FC2EB05D63F9}"/>
          </ac:spMkLst>
        </pc:spChg>
        <pc:picChg chg="mod ord">
          <ac:chgData name="Lu Wenfang" userId="2d7494f7057705a1" providerId="LiveId" clId="{5DCA0FEB-BDA0-4459-AC34-55177D256BF7}" dt="2023-02-26T14:36:20.654" v="3898" actId="700"/>
          <ac:picMkLst>
            <pc:docMk/>
            <pc:sldMk cId="4245183084" sldId="323"/>
            <ac:picMk id="5126" creationId="{B26580FD-5D14-4ED9-9A08-F4E33F8F77DC}"/>
          </ac:picMkLst>
        </pc:picChg>
      </pc:sldChg>
      <pc:sldChg chg="modSp add mod chgLayout">
        <pc:chgData name="Lu Wenfang" userId="2d7494f7057705a1" providerId="LiveId" clId="{5DCA0FEB-BDA0-4459-AC34-55177D256BF7}" dt="2023-02-26T14:40:23.321" v="5793" actId="27636"/>
        <pc:sldMkLst>
          <pc:docMk/>
          <pc:sldMk cId="1961556438" sldId="325"/>
        </pc:sldMkLst>
        <pc:spChg chg="mod ord">
          <ac:chgData name="Lu Wenfang" userId="2d7494f7057705a1" providerId="LiveId" clId="{5DCA0FEB-BDA0-4459-AC34-55177D256BF7}" dt="2023-02-26T14:40:23.005" v="5788" actId="947"/>
          <ac:spMkLst>
            <pc:docMk/>
            <pc:sldMk cId="1961556438" sldId="325"/>
            <ac:spMk id="2" creationId="{1B9846B0-1825-4A63-B3C9-527235C675BA}"/>
          </ac:spMkLst>
        </pc:spChg>
        <pc:spChg chg="mod ord">
          <ac:chgData name="Lu Wenfang" userId="2d7494f7057705a1" providerId="LiveId" clId="{5DCA0FEB-BDA0-4459-AC34-55177D256BF7}" dt="2023-02-26T14:40:23.321" v="5793" actId="27636"/>
          <ac:spMkLst>
            <pc:docMk/>
            <pc:sldMk cId="1961556438" sldId="325"/>
            <ac:spMk id="3" creationId="{741F1078-E151-444A-BE5D-1C8479772DD9}"/>
          </ac:spMkLst>
        </pc:spChg>
      </pc:sldChg>
      <pc:sldChg chg="modSp add mod chgLayout">
        <pc:chgData name="Lu Wenfang" userId="2d7494f7057705a1" providerId="LiveId" clId="{5DCA0FEB-BDA0-4459-AC34-55177D256BF7}" dt="2023-02-26T14:40:22.992" v="5784" actId="947"/>
        <pc:sldMkLst>
          <pc:docMk/>
          <pc:sldMk cId="3970760597" sldId="326"/>
        </pc:sldMkLst>
        <pc:spChg chg="mod ord">
          <ac:chgData name="Lu Wenfang" userId="2d7494f7057705a1" providerId="LiveId" clId="{5DCA0FEB-BDA0-4459-AC34-55177D256BF7}" dt="2023-02-26T14:40:22.864" v="5780" actId="947"/>
          <ac:spMkLst>
            <pc:docMk/>
            <pc:sldMk cId="3970760597" sldId="326"/>
            <ac:spMk id="2" creationId="{1B9846B0-1825-4A63-B3C9-527235C675BA}"/>
          </ac:spMkLst>
        </pc:spChg>
        <pc:spChg chg="mod ord">
          <ac:chgData name="Lu Wenfang" userId="2d7494f7057705a1" providerId="LiveId" clId="{5DCA0FEB-BDA0-4459-AC34-55177D256BF7}" dt="2023-02-26T14:40:22.992" v="5784" actId="947"/>
          <ac:spMkLst>
            <pc:docMk/>
            <pc:sldMk cId="3970760597" sldId="326"/>
            <ac:spMk id="3" creationId="{741F1078-E151-444A-BE5D-1C8479772DD9}"/>
          </ac:spMkLst>
        </pc:spChg>
      </pc:sldChg>
      <pc:sldChg chg="modSp add mod">
        <pc:chgData name="Lu Wenfang" userId="2d7494f7057705a1" providerId="LiveId" clId="{5DCA0FEB-BDA0-4459-AC34-55177D256BF7}" dt="2023-02-26T14:40:25.468" v="6469" actId="947"/>
        <pc:sldMkLst>
          <pc:docMk/>
          <pc:sldMk cId="621384115" sldId="333"/>
        </pc:sldMkLst>
        <pc:spChg chg="mod">
          <ac:chgData name="Lu Wenfang" userId="2d7494f7057705a1" providerId="LiveId" clId="{5DCA0FEB-BDA0-4459-AC34-55177D256BF7}" dt="2023-02-26T14:40:25.442" v="6457" actId="947"/>
          <ac:spMkLst>
            <pc:docMk/>
            <pc:sldMk cId="621384115" sldId="333"/>
            <ac:spMk id="4" creationId="{FEB4F9CB-4F55-454B-A453-21DFE3E9BABE}"/>
          </ac:spMkLst>
        </pc:spChg>
        <pc:spChg chg="mod">
          <ac:chgData name="Lu Wenfang" userId="2d7494f7057705a1" providerId="LiveId" clId="{5DCA0FEB-BDA0-4459-AC34-55177D256BF7}" dt="2023-02-26T14:40:25.467" v="6468" actId="947"/>
          <ac:spMkLst>
            <pc:docMk/>
            <pc:sldMk cId="621384115" sldId="333"/>
            <ac:spMk id="6" creationId="{038FC96C-80F3-4060-88AA-450CC0155CC7}"/>
          </ac:spMkLst>
        </pc:spChg>
        <pc:spChg chg="mod">
          <ac:chgData name="Lu Wenfang" userId="2d7494f7057705a1" providerId="LiveId" clId="{5DCA0FEB-BDA0-4459-AC34-55177D256BF7}" dt="2023-02-26T14:40:25.466" v="6466" actId="947"/>
          <ac:spMkLst>
            <pc:docMk/>
            <pc:sldMk cId="621384115" sldId="333"/>
            <ac:spMk id="8" creationId="{85FA51FE-DC62-4740-85DA-02255253BFBE}"/>
          </ac:spMkLst>
        </pc:spChg>
        <pc:spChg chg="mod">
          <ac:chgData name="Lu Wenfang" userId="2d7494f7057705a1" providerId="LiveId" clId="{5DCA0FEB-BDA0-4459-AC34-55177D256BF7}" dt="2023-02-26T14:40:25.468" v="6469" actId="947"/>
          <ac:spMkLst>
            <pc:docMk/>
            <pc:sldMk cId="621384115" sldId="333"/>
            <ac:spMk id="11" creationId="{9E2100A6-69F7-4BB7-9309-4C9A66BFC819}"/>
          </ac:spMkLst>
        </pc:spChg>
      </pc:sldChg>
      <pc:sldChg chg="delSp modSp add mod">
        <pc:chgData name="Lu Wenfang" userId="2d7494f7057705a1" providerId="LiveId" clId="{5DCA0FEB-BDA0-4459-AC34-55177D256BF7}" dt="2023-02-26T14:40:25.433" v="6453" actId="947"/>
        <pc:sldMkLst>
          <pc:docMk/>
          <pc:sldMk cId="3784834210" sldId="338"/>
        </pc:sldMkLst>
        <pc:spChg chg="mod">
          <ac:chgData name="Lu Wenfang" userId="2d7494f7057705a1" providerId="LiveId" clId="{5DCA0FEB-BDA0-4459-AC34-55177D256BF7}" dt="2023-02-26T14:40:25.411" v="6449" actId="947"/>
          <ac:spMkLst>
            <pc:docMk/>
            <pc:sldMk cId="3784834210" sldId="338"/>
            <ac:spMk id="2" creationId="{A3A1D5B2-0B82-4B23-856A-94C6BBC29CE1}"/>
          </ac:spMkLst>
        </pc:spChg>
        <pc:spChg chg="mod">
          <ac:chgData name="Lu Wenfang" userId="2d7494f7057705a1" providerId="LiveId" clId="{5DCA0FEB-BDA0-4459-AC34-55177D256BF7}" dt="2023-02-26T14:40:25.433" v="6453" actId="947"/>
          <ac:spMkLst>
            <pc:docMk/>
            <pc:sldMk cId="3784834210" sldId="338"/>
            <ac:spMk id="6" creationId="{55E8E9E8-A722-40DC-ABA9-2D454CC08224}"/>
          </ac:spMkLst>
        </pc:spChg>
        <pc:picChg chg="mod">
          <ac:chgData name="Lu Wenfang" userId="2d7494f7057705a1" providerId="LiveId" clId="{5DCA0FEB-BDA0-4459-AC34-55177D256BF7}" dt="2023-02-21T14:48:01.268" v="2693" actId="1076"/>
          <ac:picMkLst>
            <pc:docMk/>
            <pc:sldMk cId="3784834210" sldId="338"/>
            <ac:picMk id="3" creationId="{0A1FDADF-8D48-479A-BBE2-88E361A89156}"/>
          </ac:picMkLst>
        </pc:picChg>
        <pc:picChg chg="mod">
          <ac:chgData name="Lu Wenfang" userId="2d7494f7057705a1" providerId="LiveId" clId="{5DCA0FEB-BDA0-4459-AC34-55177D256BF7}" dt="2023-02-21T14:48:04.006" v="2695" actId="1076"/>
          <ac:picMkLst>
            <pc:docMk/>
            <pc:sldMk cId="3784834210" sldId="338"/>
            <ac:picMk id="4" creationId="{05C6EFE2-DCCB-4D98-8515-D8DFE5B25400}"/>
          </ac:picMkLst>
        </pc:picChg>
        <pc:picChg chg="mod">
          <ac:chgData name="Lu Wenfang" userId="2d7494f7057705a1" providerId="LiveId" clId="{5DCA0FEB-BDA0-4459-AC34-55177D256BF7}" dt="2023-02-21T14:47:59.724" v="2692" actId="1076"/>
          <ac:picMkLst>
            <pc:docMk/>
            <pc:sldMk cId="3784834210" sldId="338"/>
            <ac:picMk id="10" creationId="{7932CBCB-5881-428D-93D7-5EC75B72B375}"/>
          </ac:picMkLst>
        </pc:picChg>
        <pc:inkChg chg="del">
          <ac:chgData name="Lu Wenfang" userId="2d7494f7057705a1" providerId="LiveId" clId="{5DCA0FEB-BDA0-4459-AC34-55177D256BF7}" dt="2023-02-21T14:46:49.985" v="2690" actId="478"/>
          <ac:inkMkLst>
            <pc:docMk/>
            <pc:sldMk cId="3784834210" sldId="338"/>
            <ac:inkMk id="5" creationId="{0E06CC57-FA27-4656-9934-E8AB02228DD1}"/>
          </ac:inkMkLst>
        </pc:ink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1750207559" sldId="341"/>
        </pc:sldMkLst>
      </pc:sldChg>
      <pc:sldChg chg="modSp mod">
        <pc:chgData name="Lu Wenfang" userId="2d7494f7057705a1" providerId="LiveId" clId="{5DCA0FEB-BDA0-4459-AC34-55177D256BF7}" dt="2023-02-26T14:40:19.977" v="4972"/>
        <pc:sldMkLst>
          <pc:docMk/>
          <pc:sldMk cId="2440353545" sldId="341"/>
        </pc:sldMkLst>
        <pc:spChg chg="mod">
          <ac:chgData name="Lu Wenfang" userId="2d7494f7057705a1" providerId="LiveId" clId="{5DCA0FEB-BDA0-4459-AC34-55177D256BF7}" dt="2023-02-26T14:40:19.878" v="4924" actId="947"/>
          <ac:spMkLst>
            <pc:docMk/>
            <pc:sldMk cId="2440353545" sldId="341"/>
            <ac:spMk id="4" creationId="{CB070022-CF08-4F90-9E25-A6AB1D11AA62}"/>
          </ac:spMkLst>
        </pc:spChg>
        <pc:spChg chg="mod">
          <ac:chgData name="Lu Wenfang" userId="2d7494f7057705a1" providerId="LiveId" clId="{5DCA0FEB-BDA0-4459-AC34-55177D256BF7}" dt="2023-02-26T14:40:19.967" v="4964" actId="947"/>
          <ac:spMkLst>
            <pc:docMk/>
            <pc:sldMk cId="2440353545" sldId="341"/>
            <ac:spMk id="5" creationId="{4CA47FD0-A61F-4139-A221-FADD4A78221C}"/>
          </ac:spMkLst>
        </pc:spChg>
        <pc:spChg chg="mod">
          <ac:chgData name="Lu Wenfang" userId="2d7494f7057705a1" providerId="LiveId" clId="{5DCA0FEB-BDA0-4459-AC34-55177D256BF7}" dt="2023-02-26T14:40:19.963" v="4960" actId="947"/>
          <ac:spMkLst>
            <pc:docMk/>
            <pc:sldMk cId="2440353545" sldId="341"/>
            <ac:spMk id="7" creationId="{26AAA77F-5EDD-451D-8C09-C85A0243224B}"/>
          </ac:spMkLst>
        </pc:spChg>
        <pc:spChg chg="mod">
          <ac:chgData name="Lu Wenfang" userId="2d7494f7057705a1" providerId="LiveId" clId="{5DCA0FEB-BDA0-4459-AC34-55177D256BF7}" dt="2023-02-26T14:40:19.977" v="4972"/>
          <ac:spMkLst>
            <pc:docMk/>
            <pc:sldMk cId="2440353545" sldId="341"/>
            <ac:spMk id="8" creationId="{5676352B-7511-4AED-BE7B-11E601435BFF}"/>
          </ac:spMkLst>
        </pc:spChg>
        <pc:spChg chg="mod">
          <ac:chgData name="Lu Wenfang" userId="2d7494f7057705a1" providerId="LiveId" clId="{5DCA0FEB-BDA0-4459-AC34-55177D256BF7}" dt="2023-02-26T14:40:19.958" v="4955" actId="947"/>
          <ac:spMkLst>
            <pc:docMk/>
            <pc:sldMk cId="2440353545" sldId="341"/>
            <ac:spMk id="9" creationId="{A499C084-BAED-47CB-91E3-6993F6B5B6BB}"/>
          </ac:spMkLst>
        </pc:spChg>
        <pc:spChg chg="mod">
          <ac:chgData name="Lu Wenfang" userId="2d7494f7057705a1" providerId="LiveId" clId="{5DCA0FEB-BDA0-4459-AC34-55177D256BF7}" dt="2023-02-26T14:40:19.961" v="4958" actId="947"/>
          <ac:spMkLst>
            <pc:docMk/>
            <pc:sldMk cId="2440353545" sldId="341"/>
            <ac:spMk id="10" creationId="{BA7E19B9-0E16-49CD-9610-FC465B4820EE}"/>
          </ac:spMkLst>
        </pc:spChg>
        <pc:spChg chg="mod">
          <ac:chgData name="Lu Wenfang" userId="2d7494f7057705a1" providerId="LiveId" clId="{5DCA0FEB-BDA0-4459-AC34-55177D256BF7}" dt="2023-02-26T14:40:19.968" v="4965"/>
          <ac:spMkLst>
            <pc:docMk/>
            <pc:sldMk cId="2440353545" sldId="341"/>
            <ac:spMk id="14" creationId="{79B145A4-8094-4014-B710-C345E87FE608}"/>
          </ac:spMkLst>
        </pc:spChg>
        <pc:spChg chg="mod">
          <ac:chgData name="Lu Wenfang" userId="2d7494f7057705a1" providerId="LiveId" clId="{5DCA0FEB-BDA0-4459-AC34-55177D256BF7}" dt="2023-02-26T14:40:19.958" v="4954" actId="947"/>
          <ac:spMkLst>
            <pc:docMk/>
            <pc:sldMk cId="2440353545" sldId="341"/>
            <ac:spMk id="16" creationId="{5A974D30-0C73-40D9-9906-BC22787E1D3D}"/>
          </ac:spMkLst>
        </pc:spChg>
        <pc:spChg chg="mod">
          <ac:chgData name="Lu Wenfang" userId="2d7494f7057705a1" providerId="LiveId" clId="{5DCA0FEB-BDA0-4459-AC34-55177D256BF7}" dt="2023-02-26T14:40:19.974" v="4970" actId="947"/>
          <ac:spMkLst>
            <pc:docMk/>
            <pc:sldMk cId="2440353545" sldId="341"/>
            <ac:spMk id="17" creationId="{01E309CC-BC8D-4889-ACF9-FD6C12E5E1A6}"/>
          </ac:spMkLst>
        </pc:spChg>
        <pc:spChg chg="mod">
          <ac:chgData name="Lu Wenfang" userId="2d7494f7057705a1" providerId="LiveId" clId="{5DCA0FEB-BDA0-4459-AC34-55177D256BF7}" dt="2023-02-26T14:40:19.973" v="4969" actId="947"/>
          <ac:spMkLst>
            <pc:docMk/>
            <pc:sldMk cId="2440353545" sldId="341"/>
            <ac:spMk id="18" creationId="{BF680714-F7B2-461F-A5B1-A012C0C585D9}"/>
          </ac:spMkLst>
        </pc:spChg>
        <pc:spChg chg="mod">
          <ac:chgData name="Lu Wenfang" userId="2d7494f7057705a1" providerId="LiveId" clId="{5DCA0FEB-BDA0-4459-AC34-55177D256BF7}" dt="2023-02-26T14:40:19.953" v="4949" actId="947"/>
          <ac:spMkLst>
            <pc:docMk/>
            <pc:sldMk cId="2440353545" sldId="341"/>
            <ac:spMk id="19" creationId="{2FCD5266-720F-42C3-A238-F2921C885141}"/>
          </ac:spMkLst>
        </pc:spChg>
        <pc:spChg chg="mod">
          <ac:chgData name="Lu Wenfang" userId="2d7494f7057705a1" providerId="LiveId" clId="{5DCA0FEB-BDA0-4459-AC34-55177D256BF7}" dt="2023-02-26T14:40:19.972" v="4968" actId="947"/>
          <ac:spMkLst>
            <pc:docMk/>
            <pc:sldMk cId="2440353545" sldId="341"/>
            <ac:spMk id="20" creationId="{AEBA818C-9418-4E1F-A376-88CE402DA2FF}"/>
          </ac:spMkLst>
        </pc:spChg>
        <pc:spChg chg="mod">
          <ac:chgData name="Lu Wenfang" userId="2d7494f7057705a1" providerId="LiveId" clId="{5DCA0FEB-BDA0-4459-AC34-55177D256BF7}" dt="2023-02-26T14:40:19.966" v="4963" actId="947"/>
          <ac:spMkLst>
            <pc:docMk/>
            <pc:sldMk cId="2440353545" sldId="341"/>
            <ac:spMk id="21" creationId="{52AC4F98-7D8F-409F-AB83-42EE96546EC9}"/>
          </ac:spMkLst>
        </pc:spChg>
      </pc:sldChg>
      <pc:sldChg chg="addSp delSp modSp add mod chgLayout">
        <pc:chgData name="Lu Wenfang" userId="2d7494f7057705a1" providerId="LiveId" clId="{5DCA0FEB-BDA0-4459-AC34-55177D256BF7}" dt="2023-02-26T14:40:23.354" v="5805" actId="947"/>
        <pc:sldMkLst>
          <pc:docMk/>
          <pc:sldMk cId="3379011858" sldId="344"/>
        </pc:sldMkLst>
        <pc:spChg chg="mod ord">
          <ac:chgData name="Lu Wenfang" userId="2d7494f7057705a1" providerId="LiveId" clId="{5DCA0FEB-BDA0-4459-AC34-55177D256BF7}" dt="2023-02-26T14:40:23.353" v="5803" actId="947"/>
          <ac:spMkLst>
            <pc:docMk/>
            <pc:sldMk cId="3379011858" sldId="344"/>
            <ac:spMk id="2" creationId="{A34B8C32-1F7F-4156-9B5F-2927A4B299F0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379011858" sldId="344"/>
            <ac:spMk id="3" creationId="{12FCFA5D-F80E-0475-F2DE-91E126BD93B7}"/>
          </ac:spMkLst>
        </pc:spChg>
        <pc:spChg chg="add mod ord">
          <ac:chgData name="Lu Wenfang" userId="2d7494f7057705a1" providerId="LiveId" clId="{5DCA0FEB-BDA0-4459-AC34-55177D256BF7}" dt="2023-02-26T14:40:23.354" v="5805" actId="947"/>
          <ac:spMkLst>
            <pc:docMk/>
            <pc:sldMk cId="3379011858" sldId="344"/>
            <ac:spMk id="4" creationId="{3FBA825B-DDAB-5D58-678B-D0FC0F1B934B}"/>
          </ac:spMkLst>
        </pc:spChg>
        <pc:spChg chg="mod">
          <ac:chgData name="Lu Wenfang" userId="2d7494f7057705a1" providerId="LiveId" clId="{5DCA0FEB-BDA0-4459-AC34-55177D256BF7}" dt="2023-02-26T14:40:23.354" v="5804" actId="947"/>
          <ac:spMkLst>
            <pc:docMk/>
            <pc:sldMk cId="3379011858" sldId="344"/>
            <ac:spMk id="7" creationId="{2DA222D3-731E-4167-80A3-A41998F258CC}"/>
          </ac:spMkLst>
        </pc:spChg>
      </pc:sldChg>
      <pc:sldChg chg="modSp add mod chgLayout">
        <pc:chgData name="Lu Wenfang" userId="2d7494f7057705a1" providerId="LiveId" clId="{5DCA0FEB-BDA0-4459-AC34-55177D256BF7}" dt="2023-02-26T14:40:23.841" v="5913" actId="947"/>
        <pc:sldMkLst>
          <pc:docMk/>
          <pc:sldMk cId="4078191756" sldId="354"/>
        </pc:sldMkLst>
        <pc:spChg chg="mod ord">
          <ac:chgData name="Lu Wenfang" userId="2d7494f7057705a1" providerId="LiveId" clId="{5DCA0FEB-BDA0-4459-AC34-55177D256BF7}" dt="2023-02-26T14:40:23.818" v="5909" actId="947"/>
          <ac:spMkLst>
            <pc:docMk/>
            <pc:sldMk cId="4078191756" sldId="354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3.841" v="5913" actId="947"/>
          <ac:spMkLst>
            <pc:docMk/>
            <pc:sldMk cId="4078191756" sldId="354"/>
            <ac:spMk id="3" creationId="{165F280F-719A-4811-B4D1-80B662D57003}"/>
          </ac:spMkLst>
        </pc:spChg>
      </pc:sldChg>
      <pc:sldChg chg="modSp add mod chgLayout">
        <pc:chgData name="Lu Wenfang" userId="2d7494f7057705a1" providerId="LiveId" clId="{5DCA0FEB-BDA0-4459-AC34-55177D256BF7}" dt="2023-02-26T14:40:23.872" v="5921" actId="947"/>
        <pc:sldMkLst>
          <pc:docMk/>
          <pc:sldMk cId="45187673" sldId="355"/>
        </pc:sldMkLst>
        <pc:spChg chg="mod ord">
          <ac:chgData name="Lu Wenfang" userId="2d7494f7057705a1" providerId="LiveId" clId="{5DCA0FEB-BDA0-4459-AC34-55177D256BF7}" dt="2023-02-26T14:40:23.851" v="5917" actId="947"/>
          <ac:spMkLst>
            <pc:docMk/>
            <pc:sldMk cId="45187673" sldId="355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3.872" v="5921" actId="947"/>
          <ac:spMkLst>
            <pc:docMk/>
            <pc:sldMk cId="45187673" sldId="355"/>
            <ac:spMk id="3" creationId="{165F280F-719A-4811-B4D1-80B662D57003}"/>
          </ac:spMkLst>
        </pc:spChg>
      </pc:sldChg>
      <pc:sldChg chg="modSp add mod chgLayout">
        <pc:chgData name="Lu Wenfang" userId="2d7494f7057705a1" providerId="LiveId" clId="{5DCA0FEB-BDA0-4459-AC34-55177D256BF7}" dt="2023-02-26T14:40:24.226" v="6049"/>
        <pc:sldMkLst>
          <pc:docMk/>
          <pc:sldMk cId="2746600150" sldId="357"/>
        </pc:sldMkLst>
        <pc:spChg chg="mod ord">
          <ac:chgData name="Lu Wenfang" userId="2d7494f7057705a1" providerId="LiveId" clId="{5DCA0FEB-BDA0-4459-AC34-55177D256BF7}" dt="2023-02-26T14:40:23.879" v="5925" actId="947"/>
          <ac:spMkLst>
            <pc:docMk/>
            <pc:sldMk cId="2746600150" sldId="357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3.932" v="5933"/>
          <ac:spMkLst>
            <pc:docMk/>
            <pc:sldMk cId="2746600150" sldId="357"/>
            <ac:spMk id="3" creationId="{165F280F-719A-4811-B4D1-80B662D57003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3" creationId="{81E324B2-38B0-498A-84DE-3B4D9D56A9FC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4" creationId="{081F8942-F713-4E95-AA8A-A9629FCC213A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5" creationId="{CD770B69-D99C-4BAD-9C13-4A62C39A792D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6" creationId="{90257620-D861-4140-A14C-725C2D895D1D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7" creationId="{19D404D5-7270-47E2-9BD4-815FCBA5686C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8" creationId="{17080CDA-146D-4BD7-AAAD-F704A0FBBBFE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19" creationId="{9DCA952C-B36F-41BE-A151-D94C521A295B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0" creationId="{E32B90C7-FBCC-4264-9593-FAEC048CA362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1" creationId="{7FF063D9-E1FD-4AAD-BCB5-6FB00B3997FE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2" creationId="{A8C2F677-223A-49EB-97AB-B9273FB78925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3" creationId="{2BDA75B8-AA23-4744-ACF3-99D54D1EA8EE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4" creationId="{A3B9F538-C8F7-43BF-BDAA-30C7AACF81A8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5" creationId="{41C173B3-39FF-47FA-8785-CC2FEEE43E11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26" creationId="{759219E0-1FD0-4633-B8AE-982461FB4707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1" creationId="{F7FC302C-97B8-44C0-B65D-44DA29ACE967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2" creationId="{726787D0-9720-426F-96DA-F23F90717D4F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3" creationId="{2AE5F692-C08B-4D9C-8A90-546029557873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4" creationId="{C630DB39-532F-46C3-A8C9-3E071E48724A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5" creationId="{3DA737EC-0745-4E16-B167-292E8B9D82C0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6" creationId="{20359066-25BD-4BD5-AFBD-8DE439EC1A3F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7" creationId="{923B8D66-2271-4422-915A-1635C2A51BB4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8" creationId="{080993E9-B230-4ADB-8BFF-6B2B53A75648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39" creationId="{7D7435EC-5EB5-492B-882E-7F68A25AE313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40" creationId="{D307A652-DC4B-4688-9DAF-7CD3B597391C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41" creationId="{39491E30-4D8E-4C5E-B19C-0BAF6D6C0BBD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42" creationId="{4B433271-20BF-41A7-B2D2-236C3D8DBEB1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43" creationId="{4C6EA5BF-9697-4C4E-B4ED-A2E3D9E4AEB4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49" creationId="{D1BC9F0E-5B8E-45A5-835E-EA766CFB5543}"/>
          </ac:spMkLst>
        </pc:spChg>
        <pc:spChg chg="mod">
          <ac:chgData name="Lu Wenfang" userId="2d7494f7057705a1" providerId="LiveId" clId="{5DCA0FEB-BDA0-4459-AC34-55177D256BF7}" dt="2023-02-26T14:40:24.224" v="6048"/>
          <ac:spMkLst>
            <pc:docMk/>
            <pc:sldMk cId="2746600150" sldId="357"/>
            <ac:spMk id="50" creationId="{EFF4A998-2245-4BB7-BDF3-8E962DF41D87}"/>
          </ac:spMkLst>
        </pc:spChg>
        <pc:spChg chg="mod">
          <ac:chgData name="Lu Wenfang" userId="2d7494f7057705a1" providerId="LiveId" clId="{5DCA0FEB-BDA0-4459-AC34-55177D256BF7}" dt="2023-02-26T14:40:24.226" v="6049"/>
          <ac:spMkLst>
            <pc:docMk/>
            <pc:sldMk cId="2746600150" sldId="357"/>
            <ac:spMk id="52" creationId="{61EC3100-6372-4543-9195-6637E23D59E6}"/>
          </ac:spMkLst>
        </pc:spChg>
        <pc:grpChg chg="mod">
          <ac:chgData name="Lu Wenfang" userId="2d7494f7057705a1" providerId="LiveId" clId="{5DCA0FEB-BDA0-4459-AC34-55177D256BF7}" dt="2023-02-26T14:40:24.224" v="6048"/>
          <ac:grpSpMkLst>
            <pc:docMk/>
            <pc:sldMk cId="2746600150" sldId="357"/>
            <ac:grpSpMk id="4" creationId="{44DF9DE1-7D61-402D-B2FF-BCDA789E2818}"/>
          </ac:grpSpMkLst>
        </pc:grpChg>
        <pc:cxnChg chg="mod">
          <ac:chgData name="Lu Wenfang" userId="2d7494f7057705a1" providerId="LiveId" clId="{5DCA0FEB-BDA0-4459-AC34-55177D256BF7}" dt="2023-02-26T14:40:24.224" v="6048"/>
          <ac:cxnSpMkLst>
            <pc:docMk/>
            <pc:sldMk cId="2746600150" sldId="357"/>
            <ac:cxnSpMk id="45" creationId="{0A9893ED-B335-4435-817B-FAFB38A15F78}"/>
          </ac:cxnSpMkLst>
        </pc:cxnChg>
        <pc:cxnChg chg="mod">
          <ac:chgData name="Lu Wenfang" userId="2d7494f7057705a1" providerId="LiveId" clId="{5DCA0FEB-BDA0-4459-AC34-55177D256BF7}" dt="2023-02-26T14:40:24.224" v="6048"/>
          <ac:cxnSpMkLst>
            <pc:docMk/>
            <pc:sldMk cId="2746600150" sldId="357"/>
            <ac:cxnSpMk id="51" creationId="{2DB4BB0E-6764-4523-88AA-A18EE11206EC}"/>
          </ac:cxnSpMkLst>
        </pc:cxnChg>
      </pc:sldChg>
      <pc:sldChg chg="modSp add mod chgLayout">
        <pc:chgData name="Lu Wenfang" userId="2d7494f7057705a1" providerId="LiveId" clId="{5DCA0FEB-BDA0-4459-AC34-55177D256BF7}" dt="2023-02-26T14:40:24.593" v="6189"/>
        <pc:sldMkLst>
          <pc:docMk/>
          <pc:sldMk cId="4278198874" sldId="358"/>
        </pc:sldMkLst>
        <pc:spChg chg="mod ord">
          <ac:chgData name="Lu Wenfang" userId="2d7494f7057705a1" providerId="LiveId" clId="{5DCA0FEB-BDA0-4459-AC34-55177D256BF7}" dt="2023-02-26T14:40:24.240" v="6053" actId="947"/>
          <ac:spMkLst>
            <pc:docMk/>
            <pc:sldMk cId="4278198874" sldId="358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4.304" v="6072"/>
          <ac:spMkLst>
            <pc:docMk/>
            <pc:sldMk cId="4278198874" sldId="358"/>
            <ac:spMk id="3" creationId="{165F280F-719A-4811-B4D1-80B662D57003}"/>
          </ac:spMkLst>
        </pc:spChg>
        <pc:spChg chg="mod">
          <ac:chgData name="Lu Wenfang" userId="2d7494f7057705a1" providerId="LiveId" clId="{5DCA0FEB-BDA0-4459-AC34-55177D256BF7}" dt="2023-02-26T14:40:24.306" v="6075" actId="947"/>
          <ac:spMkLst>
            <pc:docMk/>
            <pc:sldMk cId="4278198874" sldId="358"/>
            <ac:spMk id="7" creationId="{B279E89D-92C9-4388-9889-BE218FF31E2C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3" creationId="{81E324B2-38B0-498A-84DE-3B4D9D56A9FC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4" creationId="{081F8942-F713-4E95-AA8A-A9629FCC213A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5" creationId="{CD770B69-D99C-4BAD-9C13-4A62C39A792D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6" creationId="{90257620-D861-4140-A14C-725C2D895D1D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7" creationId="{19D404D5-7270-47E2-9BD4-815FCBA5686C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8" creationId="{17080CDA-146D-4BD7-AAAD-F704A0FBBBFE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19" creationId="{9DCA952C-B36F-41BE-A151-D94C521A295B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0" creationId="{E32B90C7-FBCC-4264-9593-FAEC048CA362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1" creationId="{7FF063D9-E1FD-4AAD-BCB5-6FB00B3997FE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2" creationId="{A8C2F677-223A-49EB-97AB-B9273FB78925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3" creationId="{2BDA75B8-AA23-4744-ACF3-99D54D1EA8EE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4" creationId="{A3B9F538-C8F7-43BF-BDAA-30C7AACF81A8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5" creationId="{41C173B3-39FF-47FA-8785-CC2FEEE43E11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26" creationId="{759219E0-1FD0-4633-B8AE-982461FB4707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1" creationId="{F7FC302C-97B8-44C0-B65D-44DA29ACE967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2" creationId="{726787D0-9720-426F-96DA-F23F90717D4F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3" creationId="{2AE5F692-C08B-4D9C-8A90-546029557873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4" creationId="{C630DB39-532F-46C3-A8C9-3E071E48724A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5" creationId="{3DA737EC-0745-4E16-B167-292E8B9D82C0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6" creationId="{20359066-25BD-4BD5-AFBD-8DE439EC1A3F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7" creationId="{923B8D66-2271-4422-915A-1635C2A51BB4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8" creationId="{080993E9-B230-4ADB-8BFF-6B2B53A75648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39" creationId="{7D7435EC-5EB5-492B-882E-7F68A25AE313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40" creationId="{D307A652-DC4B-4688-9DAF-7CD3B597391C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41" creationId="{39491E30-4D8E-4C5E-B19C-0BAF6D6C0BBD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42" creationId="{4B433271-20BF-41A7-B2D2-236C3D8DBEB1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43" creationId="{4C6EA5BF-9697-4C4E-B4ED-A2E3D9E4AEB4}"/>
          </ac:spMkLst>
        </pc:spChg>
        <pc:spChg chg="mod">
          <ac:chgData name="Lu Wenfang" userId="2d7494f7057705a1" providerId="LiveId" clId="{5DCA0FEB-BDA0-4459-AC34-55177D256BF7}" dt="2023-02-26T14:40:24.298" v="6071" actId="947"/>
          <ac:spMkLst>
            <pc:docMk/>
            <pc:sldMk cId="4278198874" sldId="358"/>
            <ac:spMk id="47" creationId="{7DC81A0A-1FEC-40CC-86A3-83EAC4E135EA}"/>
          </ac:spMkLst>
        </pc:spChg>
        <pc:spChg chg="mod">
          <ac:chgData name="Lu Wenfang" userId="2d7494f7057705a1" providerId="LiveId" clId="{5DCA0FEB-BDA0-4459-AC34-55177D256BF7}" dt="2023-02-26T14:40:24.306" v="6074" actId="947"/>
          <ac:spMkLst>
            <pc:docMk/>
            <pc:sldMk cId="4278198874" sldId="358"/>
            <ac:spMk id="48" creationId="{7B96F78E-0834-4D81-A850-344818811E20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49" creationId="{D1BC9F0E-5B8E-45A5-835E-EA766CFB5543}"/>
          </ac:spMkLst>
        </pc:spChg>
        <pc:spChg chg="mod">
          <ac:chgData name="Lu Wenfang" userId="2d7494f7057705a1" providerId="LiveId" clId="{5DCA0FEB-BDA0-4459-AC34-55177D256BF7}" dt="2023-02-26T14:40:24.591" v="6188"/>
          <ac:spMkLst>
            <pc:docMk/>
            <pc:sldMk cId="4278198874" sldId="358"/>
            <ac:spMk id="50" creationId="{EFF4A998-2245-4BB7-BDF3-8E962DF41D87}"/>
          </ac:spMkLst>
        </pc:spChg>
        <pc:spChg chg="mod">
          <ac:chgData name="Lu Wenfang" userId="2d7494f7057705a1" providerId="LiveId" clId="{5DCA0FEB-BDA0-4459-AC34-55177D256BF7}" dt="2023-02-26T14:40:24.593" v="6189"/>
          <ac:spMkLst>
            <pc:docMk/>
            <pc:sldMk cId="4278198874" sldId="358"/>
            <ac:spMk id="52" creationId="{61EC3100-6372-4543-9195-6637E23D59E6}"/>
          </ac:spMkLst>
        </pc:spChg>
        <pc:grpChg chg="mod">
          <ac:chgData name="Lu Wenfang" userId="2d7494f7057705a1" providerId="LiveId" clId="{5DCA0FEB-BDA0-4459-AC34-55177D256BF7}" dt="2023-02-26T14:40:24.591" v="6188"/>
          <ac:grpSpMkLst>
            <pc:docMk/>
            <pc:sldMk cId="4278198874" sldId="358"/>
            <ac:grpSpMk id="4" creationId="{44DF9DE1-7D61-402D-B2FF-BCDA789E2818}"/>
          </ac:grpSpMkLst>
        </pc:grpChg>
        <pc:cxnChg chg="mod">
          <ac:chgData name="Lu Wenfang" userId="2d7494f7057705a1" providerId="LiveId" clId="{5DCA0FEB-BDA0-4459-AC34-55177D256BF7}" dt="2023-02-26T14:40:24.591" v="6188"/>
          <ac:cxnSpMkLst>
            <pc:docMk/>
            <pc:sldMk cId="4278198874" sldId="358"/>
            <ac:cxnSpMk id="45" creationId="{0A9893ED-B335-4435-817B-FAFB38A15F78}"/>
          </ac:cxnSpMkLst>
        </pc:cxnChg>
        <pc:cxnChg chg="mod">
          <ac:chgData name="Lu Wenfang" userId="2d7494f7057705a1" providerId="LiveId" clId="{5DCA0FEB-BDA0-4459-AC34-55177D256BF7}" dt="2023-02-26T14:40:24.591" v="6188"/>
          <ac:cxnSpMkLst>
            <pc:docMk/>
            <pc:sldMk cId="4278198874" sldId="358"/>
            <ac:cxnSpMk id="51" creationId="{2DB4BB0E-6764-4523-88AA-A18EE11206EC}"/>
          </ac:cxnSpMkLst>
        </pc:cxnChg>
      </pc:sldChg>
      <pc:sldChg chg="modSp add mod chgLayout">
        <pc:chgData name="Lu Wenfang" userId="2d7494f7057705a1" providerId="LiveId" clId="{5DCA0FEB-BDA0-4459-AC34-55177D256BF7}" dt="2023-02-26T14:40:24.987" v="6341"/>
        <pc:sldMkLst>
          <pc:docMk/>
          <pc:sldMk cId="3483811858" sldId="359"/>
        </pc:sldMkLst>
        <pc:spChg chg="mod ord">
          <ac:chgData name="Lu Wenfang" userId="2d7494f7057705a1" providerId="LiveId" clId="{5DCA0FEB-BDA0-4459-AC34-55177D256BF7}" dt="2023-02-26T14:40:24.599" v="6193" actId="947"/>
          <ac:spMkLst>
            <pc:docMk/>
            <pc:sldMk cId="3483811858" sldId="359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4.678" v="6218"/>
          <ac:spMkLst>
            <pc:docMk/>
            <pc:sldMk cId="3483811858" sldId="359"/>
            <ac:spMk id="3" creationId="{165F280F-719A-4811-B4D1-80B662D57003}"/>
          </ac:spMkLst>
        </pc:spChg>
        <pc:spChg chg="mod">
          <ac:chgData name="Lu Wenfang" userId="2d7494f7057705a1" providerId="LiveId" clId="{5DCA0FEB-BDA0-4459-AC34-55177D256BF7}" dt="2023-02-26T14:40:24.682" v="6224" actId="947"/>
          <ac:spMkLst>
            <pc:docMk/>
            <pc:sldMk cId="3483811858" sldId="359"/>
            <ac:spMk id="7" creationId="{B279E89D-92C9-4388-9889-BE218FF31E2C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3" creationId="{81E324B2-38B0-498A-84DE-3B4D9D56A9FC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4" creationId="{081F8942-F713-4E95-AA8A-A9629FCC213A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5" creationId="{CD770B69-D99C-4BAD-9C13-4A62C39A792D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6" creationId="{90257620-D861-4140-A14C-725C2D895D1D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7" creationId="{19D404D5-7270-47E2-9BD4-815FCBA5686C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8" creationId="{17080CDA-146D-4BD7-AAAD-F704A0FBBBFE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19" creationId="{9DCA952C-B36F-41BE-A151-D94C521A295B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0" creationId="{E32B90C7-FBCC-4264-9593-FAEC048CA362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1" creationId="{7FF063D9-E1FD-4AAD-BCB5-6FB00B3997FE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2" creationId="{A8C2F677-223A-49EB-97AB-B9273FB78925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3" creationId="{2BDA75B8-AA23-4744-ACF3-99D54D1EA8EE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4" creationId="{A3B9F538-C8F7-43BF-BDAA-30C7AACF81A8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5" creationId="{41C173B3-39FF-47FA-8785-CC2FEEE43E11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26" creationId="{759219E0-1FD0-4633-B8AE-982461FB4707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1" creationId="{F7FC302C-97B8-44C0-B65D-44DA29ACE967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2" creationId="{726787D0-9720-426F-96DA-F23F90717D4F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3" creationId="{2AE5F692-C08B-4D9C-8A90-546029557873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4" creationId="{C630DB39-532F-46C3-A8C9-3E071E48724A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5" creationId="{3DA737EC-0745-4E16-B167-292E8B9D82C0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6" creationId="{20359066-25BD-4BD5-AFBD-8DE439EC1A3F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7" creationId="{923B8D66-2271-4422-915A-1635C2A51BB4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8" creationId="{080993E9-B230-4ADB-8BFF-6B2B53A75648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39" creationId="{7D7435EC-5EB5-492B-882E-7F68A25AE313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40" creationId="{D307A652-DC4B-4688-9DAF-7CD3B597391C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41" creationId="{39491E30-4D8E-4C5E-B19C-0BAF6D6C0BBD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42" creationId="{4B433271-20BF-41A7-B2D2-236C3D8DBEB1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43" creationId="{4C6EA5BF-9697-4C4E-B4ED-A2E3D9E4AEB4}"/>
          </ac:spMkLst>
        </pc:spChg>
        <pc:spChg chg="mod">
          <ac:chgData name="Lu Wenfang" userId="2d7494f7057705a1" providerId="LiveId" clId="{5DCA0FEB-BDA0-4459-AC34-55177D256BF7}" dt="2023-02-26T14:40:24.657" v="6208" actId="947"/>
          <ac:spMkLst>
            <pc:docMk/>
            <pc:sldMk cId="3483811858" sldId="359"/>
            <ac:spMk id="47" creationId="{7DC81A0A-1FEC-40CC-86A3-83EAC4E135EA}"/>
          </ac:spMkLst>
        </pc:spChg>
        <pc:spChg chg="mod">
          <ac:chgData name="Lu Wenfang" userId="2d7494f7057705a1" providerId="LiveId" clId="{5DCA0FEB-BDA0-4459-AC34-55177D256BF7}" dt="2023-02-26T14:40:24.680" v="6222" actId="947"/>
          <ac:spMkLst>
            <pc:docMk/>
            <pc:sldMk cId="3483811858" sldId="359"/>
            <ac:spMk id="48" creationId="{7B96F78E-0834-4D81-A850-344818811E20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49" creationId="{D1BC9F0E-5B8E-45A5-835E-EA766CFB5543}"/>
          </ac:spMkLst>
        </pc:spChg>
        <pc:spChg chg="mod">
          <ac:chgData name="Lu Wenfang" userId="2d7494f7057705a1" providerId="LiveId" clId="{5DCA0FEB-BDA0-4459-AC34-55177D256BF7}" dt="2023-02-26T14:40:24.984" v="6340"/>
          <ac:spMkLst>
            <pc:docMk/>
            <pc:sldMk cId="3483811858" sldId="359"/>
            <ac:spMk id="50" creationId="{EFF4A998-2245-4BB7-BDF3-8E962DF41D87}"/>
          </ac:spMkLst>
        </pc:spChg>
        <pc:spChg chg="mod">
          <ac:chgData name="Lu Wenfang" userId="2d7494f7057705a1" providerId="LiveId" clId="{5DCA0FEB-BDA0-4459-AC34-55177D256BF7}" dt="2023-02-26T14:40:24.987" v="6341"/>
          <ac:spMkLst>
            <pc:docMk/>
            <pc:sldMk cId="3483811858" sldId="359"/>
            <ac:spMk id="52" creationId="{61EC3100-6372-4543-9195-6637E23D59E6}"/>
          </ac:spMkLst>
        </pc:spChg>
        <pc:spChg chg="mod">
          <ac:chgData name="Lu Wenfang" userId="2d7494f7057705a1" providerId="LiveId" clId="{5DCA0FEB-BDA0-4459-AC34-55177D256BF7}" dt="2023-02-26T14:40:24.683" v="6225" actId="947"/>
          <ac:spMkLst>
            <pc:docMk/>
            <pc:sldMk cId="3483811858" sldId="359"/>
            <ac:spMk id="53" creationId="{AD3CFDE1-72D2-44AE-8E66-4A90356858CE}"/>
          </ac:spMkLst>
        </pc:spChg>
        <pc:spChg chg="mod">
          <ac:chgData name="Lu Wenfang" userId="2d7494f7057705a1" providerId="LiveId" clId="{5DCA0FEB-BDA0-4459-AC34-55177D256BF7}" dt="2023-02-26T14:40:24.679" v="6219" actId="947"/>
          <ac:spMkLst>
            <pc:docMk/>
            <pc:sldMk cId="3483811858" sldId="359"/>
            <ac:spMk id="54" creationId="{86CB538D-6908-41C6-B352-3B9034C61EEF}"/>
          </ac:spMkLst>
        </pc:spChg>
        <pc:spChg chg="mod">
          <ac:chgData name="Lu Wenfang" userId="2d7494f7057705a1" providerId="LiveId" clId="{5DCA0FEB-BDA0-4459-AC34-55177D256BF7}" dt="2023-02-26T14:40:24.679" v="6220" actId="947"/>
          <ac:spMkLst>
            <pc:docMk/>
            <pc:sldMk cId="3483811858" sldId="359"/>
            <ac:spMk id="55" creationId="{BDA9F7FF-63D0-45A3-868C-8D0875BCE36E}"/>
          </ac:spMkLst>
        </pc:spChg>
        <pc:grpChg chg="mod">
          <ac:chgData name="Lu Wenfang" userId="2d7494f7057705a1" providerId="LiveId" clId="{5DCA0FEB-BDA0-4459-AC34-55177D256BF7}" dt="2023-02-26T14:40:24.984" v="6340"/>
          <ac:grpSpMkLst>
            <pc:docMk/>
            <pc:sldMk cId="3483811858" sldId="359"/>
            <ac:grpSpMk id="4" creationId="{44DF9DE1-7D61-402D-B2FF-BCDA789E2818}"/>
          </ac:grpSpMkLst>
        </pc:grpChg>
        <pc:cxnChg chg="mod">
          <ac:chgData name="Lu Wenfang" userId="2d7494f7057705a1" providerId="LiveId" clId="{5DCA0FEB-BDA0-4459-AC34-55177D256BF7}" dt="2023-02-26T14:40:24.984" v="6340"/>
          <ac:cxnSpMkLst>
            <pc:docMk/>
            <pc:sldMk cId="3483811858" sldId="359"/>
            <ac:cxnSpMk id="45" creationId="{0A9893ED-B335-4435-817B-FAFB38A15F78}"/>
          </ac:cxnSpMkLst>
        </pc:cxnChg>
        <pc:cxnChg chg="mod">
          <ac:chgData name="Lu Wenfang" userId="2d7494f7057705a1" providerId="LiveId" clId="{5DCA0FEB-BDA0-4459-AC34-55177D256BF7}" dt="2023-02-26T14:40:24.984" v="6340"/>
          <ac:cxnSpMkLst>
            <pc:docMk/>
            <pc:sldMk cId="3483811858" sldId="359"/>
            <ac:cxnSpMk id="51" creationId="{2DB4BB0E-6764-4523-88AA-A18EE11206EC}"/>
          </ac:cxnSpMkLst>
        </pc:cxnChg>
      </pc:sldChg>
      <pc:sldChg chg="modSp add mod chgLayout">
        <pc:chgData name="Lu Wenfang" userId="2d7494f7057705a1" providerId="LiveId" clId="{5DCA0FEB-BDA0-4459-AC34-55177D256BF7}" dt="2023-02-26T14:40:25.071" v="6349"/>
        <pc:sldMkLst>
          <pc:docMk/>
          <pc:sldMk cId="1696109848" sldId="360"/>
        </pc:sldMkLst>
        <pc:spChg chg="mod ord">
          <ac:chgData name="Lu Wenfang" userId="2d7494f7057705a1" providerId="LiveId" clId="{5DCA0FEB-BDA0-4459-AC34-55177D256BF7}" dt="2023-02-26T14:40:25.006" v="6345" actId="947"/>
          <ac:spMkLst>
            <pc:docMk/>
            <pc:sldMk cId="1696109848" sldId="360"/>
            <ac:spMk id="2" creationId="{F181DC7A-12C6-494B-871A-A6A4F7365C00}"/>
          </ac:spMkLst>
        </pc:spChg>
        <pc:spChg chg="mod ord">
          <ac:chgData name="Lu Wenfang" userId="2d7494f7057705a1" providerId="LiveId" clId="{5DCA0FEB-BDA0-4459-AC34-55177D256BF7}" dt="2023-02-26T14:40:25.071" v="6349"/>
          <ac:spMkLst>
            <pc:docMk/>
            <pc:sldMk cId="1696109848" sldId="360"/>
            <ac:spMk id="3" creationId="{165F280F-719A-4811-B4D1-80B662D57003}"/>
          </ac:spMkLst>
        </pc:spChg>
      </pc:sldChg>
      <pc:sldChg chg="modSp add mod chgLayout">
        <pc:chgData name="Lu Wenfang" userId="2d7494f7057705a1" providerId="LiveId" clId="{5DCA0FEB-BDA0-4459-AC34-55177D256BF7}" dt="2023-02-26T14:43:07.273" v="7556" actId="700"/>
        <pc:sldMkLst>
          <pc:docMk/>
          <pc:sldMk cId="2255584636" sldId="361"/>
        </pc:sldMkLst>
        <pc:spChg chg="mod ord">
          <ac:chgData name="Lu Wenfang" userId="2d7494f7057705a1" providerId="LiveId" clId="{5DCA0FEB-BDA0-4459-AC34-55177D256BF7}" dt="2023-02-26T14:43:07.273" v="7556" actId="700"/>
          <ac:spMkLst>
            <pc:docMk/>
            <pc:sldMk cId="2255584636" sldId="361"/>
            <ac:spMk id="2" creationId="{F181DC7A-12C6-494B-871A-A6A4F7365C00}"/>
          </ac:spMkLst>
        </pc:spChg>
        <pc:spChg chg="mod">
          <ac:chgData name="Lu Wenfang" userId="2d7494f7057705a1" providerId="LiveId" clId="{5DCA0FEB-BDA0-4459-AC34-55177D256BF7}" dt="2023-02-26T14:40:25.163" v="6357" actId="947"/>
          <ac:spMkLst>
            <pc:docMk/>
            <pc:sldMk cId="2255584636" sldId="361"/>
            <ac:spMk id="6" creationId="{BE28CEBD-ECA1-4690-9B42-C9309047214A}"/>
          </ac:spMkLst>
        </pc:spChg>
        <pc:graphicFrameChg chg="mod ord modGraphic">
          <ac:chgData name="Lu Wenfang" userId="2d7494f7057705a1" providerId="LiveId" clId="{5DCA0FEB-BDA0-4459-AC34-55177D256BF7}" dt="2023-02-26T14:43:07.273" v="7556" actId="700"/>
          <ac:graphicFrameMkLst>
            <pc:docMk/>
            <pc:sldMk cId="2255584636" sldId="361"/>
            <ac:graphicFrameMk id="4" creationId="{D531349B-BA1F-4AD0-B263-60DAAA4A9EB1}"/>
          </ac:graphicFrameMkLst>
        </pc:graphicFrameChg>
      </pc:sldChg>
      <pc:sldChg chg="modSp add mod chgLayout">
        <pc:chgData name="Lu Wenfang" userId="2d7494f7057705a1" providerId="LiveId" clId="{5DCA0FEB-BDA0-4459-AC34-55177D256BF7}" dt="2023-02-26T14:40:23.428" v="5821" actId="947"/>
        <pc:sldMkLst>
          <pc:docMk/>
          <pc:sldMk cId="294578158" sldId="370"/>
        </pc:sldMkLst>
        <pc:spChg chg="mod ord">
          <ac:chgData name="Lu Wenfang" userId="2d7494f7057705a1" providerId="LiveId" clId="{5DCA0FEB-BDA0-4459-AC34-55177D256BF7}" dt="2023-02-26T14:40:23.394" v="5817" actId="947"/>
          <ac:spMkLst>
            <pc:docMk/>
            <pc:sldMk cId="294578158" sldId="370"/>
            <ac:spMk id="2" creationId="{CC5DC0A9-96B7-4ED0-BDDE-1A867BB55881}"/>
          </ac:spMkLst>
        </pc:spChg>
        <pc:spChg chg="mod ord">
          <ac:chgData name="Lu Wenfang" userId="2d7494f7057705a1" providerId="LiveId" clId="{5DCA0FEB-BDA0-4459-AC34-55177D256BF7}" dt="2023-02-26T14:40:23.428" v="5821" actId="947"/>
          <ac:spMkLst>
            <pc:docMk/>
            <pc:sldMk cId="294578158" sldId="370"/>
            <ac:spMk id="3" creationId="{165AC4DB-9BF4-4664-86D8-3FC3A1449A40}"/>
          </ac:spMkLst>
        </pc:spChg>
      </pc:sldChg>
      <pc:sldChg chg="modSp add mod chgLayout">
        <pc:chgData name="Lu Wenfang" userId="2d7494f7057705a1" providerId="LiveId" clId="{5DCA0FEB-BDA0-4459-AC34-55177D256BF7}" dt="2023-02-26T14:40:23.745" v="5889" actId="947"/>
        <pc:sldMkLst>
          <pc:docMk/>
          <pc:sldMk cId="1560050370" sldId="371"/>
        </pc:sldMkLst>
        <pc:spChg chg="mod ord">
          <ac:chgData name="Lu Wenfang" userId="2d7494f7057705a1" providerId="LiveId" clId="{5DCA0FEB-BDA0-4459-AC34-55177D256BF7}" dt="2023-02-26T14:40:23.441" v="5825" actId="947"/>
          <ac:spMkLst>
            <pc:docMk/>
            <pc:sldMk cId="1560050370" sldId="371"/>
            <ac:spMk id="2" creationId="{CC5DC0A9-96B7-4ED0-BDDE-1A867BB55881}"/>
          </ac:spMkLst>
        </pc:spChg>
        <pc:spChg chg="mod ord">
          <ac:chgData name="Lu Wenfang" userId="2d7494f7057705a1" providerId="LiveId" clId="{5DCA0FEB-BDA0-4459-AC34-55177D256BF7}" dt="2023-02-26T14:40:23.597" v="5829"/>
          <ac:spMkLst>
            <pc:docMk/>
            <pc:sldMk cId="1560050370" sldId="371"/>
            <ac:spMk id="3" creationId="{165AC4DB-9BF4-4664-86D8-3FC3A1449A40}"/>
          </ac:spMkLst>
        </pc:spChg>
        <pc:graphicFrameChg chg="modGraphic">
          <ac:chgData name="Lu Wenfang" userId="2d7494f7057705a1" providerId="LiveId" clId="{5DCA0FEB-BDA0-4459-AC34-55177D256BF7}" dt="2023-02-26T14:40:23.745" v="5889" actId="947"/>
          <ac:graphicFrameMkLst>
            <pc:docMk/>
            <pc:sldMk cId="1560050370" sldId="371"/>
            <ac:graphicFrameMk id="4" creationId="{56F2F89E-53AB-4870-A421-8F448D2A2FAE}"/>
          </ac:graphicFrameMkLst>
        </pc:graphicFrameChg>
      </pc:sldChg>
      <pc:sldChg chg="modSp add del mod">
        <pc:chgData name="Lu Wenfang" userId="2d7494f7057705a1" providerId="LiveId" clId="{5DCA0FEB-BDA0-4459-AC34-55177D256BF7}" dt="2023-02-26T14:35:34.688" v="3873" actId="47"/>
        <pc:sldMkLst>
          <pc:docMk/>
          <pc:sldMk cId="1191500300" sldId="377"/>
        </pc:sldMkLst>
        <pc:spChg chg="mod">
          <ac:chgData name="Lu Wenfang" userId="2d7494f7057705a1" providerId="LiveId" clId="{5DCA0FEB-BDA0-4459-AC34-55177D256BF7}" dt="2023-02-26T14:35:29.894" v="3868" actId="27636"/>
          <ac:spMkLst>
            <pc:docMk/>
            <pc:sldMk cId="1191500300" sldId="377"/>
            <ac:spMk id="2" creationId="{DBD010C5-027C-4D2F-BB9F-D7B91A27E1A5}"/>
          </ac:spMkLst>
        </pc:spChg>
      </pc:sldChg>
      <pc:sldChg chg="modSp add mod">
        <pc:chgData name="Lu Wenfang" userId="2d7494f7057705a1" providerId="LiveId" clId="{5DCA0FEB-BDA0-4459-AC34-55177D256BF7}" dt="2023-02-26T14:40:28.346" v="7461" actId="947"/>
        <pc:sldMkLst>
          <pc:docMk/>
          <pc:sldMk cId="265355553" sldId="425"/>
        </pc:sldMkLst>
        <pc:spChg chg="mod">
          <ac:chgData name="Lu Wenfang" userId="2d7494f7057705a1" providerId="LiveId" clId="{5DCA0FEB-BDA0-4459-AC34-55177D256BF7}" dt="2023-02-26T14:40:28.318" v="7453" actId="947"/>
          <ac:spMkLst>
            <pc:docMk/>
            <pc:sldMk cId="265355553" sldId="425"/>
            <ac:spMk id="2" creationId="{1C20187D-5AB0-40B4-81EE-B82BCF2AF9C6}"/>
          </ac:spMkLst>
        </pc:spChg>
        <pc:spChg chg="mod">
          <ac:chgData name="Lu Wenfang" userId="2d7494f7057705a1" providerId="LiveId" clId="{5DCA0FEB-BDA0-4459-AC34-55177D256BF7}" dt="2023-02-26T14:40:28.345" v="7460" actId="947"/>
          <ac:spMkLst>
            <pc:docMk/>
            <pc:sldMk cId="265355553" sldId="425"/>
            <ac:spMk id="3" creationId="{ACDDC035-941D-40A0-A989-13C2BD2B4AE3}"/>
          </ac:spMkLst>
        </pc:spChg>
        <pc:spChg chg="mod">
          <ac:chgData name="Lu Wenfang" userId="2d7494f7057705a1" providerId="LiveId" clId="{5DCA0FEB-BDA0-4459-AC34-55177D256BF7}" dt="2023-02-26T14:40:28.346" v="7461" actId="947"/>
          <ac:spMkLst>
            <pc:docMk/>
            <pc:sldMk cId="265355553" sldId="425"/>
            <ac:spMk id="5" creationId="{C11672DB-8CA7-4B72-8500-904B77ED36A2}"/>
          </ac:spMkLst>
        </pc:spChg>
      </pc:sldChg>
      <pc:sldChg chg="modSp add del mod">
        <pc:chgData name="Lu Wenfang" userId="2d7494f7057705a1" providerId="LiveId" clId="{5DCA0FEB-BDA0-4459-AC34-55177D256BF7}" dt="2023-02-21T14:53:04.862" v="2701" actId="2696"/>
        <pc:sldMkLst>
          <pc:docMk/>
          <pc:sldMk cId="1670407492" sldId="425"/>
        </pc:sldMkLst>
        <pc:spChg chg="mod">
          <ac:chgData name="Lu Wenfang" userId="2d7494f7057705a1" providerId="LiveId" clId="{5DCA0FEB-BDA0-4459-AC34-55177D256BF7}" dt="2023-02-16T02:10:24.842" v="157" actId="20577"/>
          <ac:spMkLst>
            <pc:docMk/>
            <pc:sldMk cId="1670407492" sldId="425"/>
            <ac:spMk id="2" creationId="{1C20187D-5AB0-40B4-81EE-B82BCF2AF9C6}"/>
          </ac:spMkLst>
        </pc:spChg>
        <pc:spChg chg="mod">
          <ac:chgData name="Lu Wenfang" userId="2d7494f7057705a1" providerId="LiveId" clId="{5DCA0FEB-BDA0-4459-AC34-55177D256BF7}" dt="2023-02-17T06:50:28.186" v="1414" actId="27636"/>
          <ac:spMkLst>
            <pc:docMk/>
            <pc:sldMk cId="1670407492" sldId="425"/>
            <ac:spMk id="3" creationId="{ACDDC035-941D-40A0-A989-13C2BD2B4AE3}"/>
          </ac:spMkLst>
        </pc:spChg>
      </pc:sldChg>
      <pc:sldChg chg="modSp add mod">
        <pc:chgData name="Lu Wenfang" userId="2d7494f7057705a1" providerId="LiveId" clId="{5DCA0FEB-BDA0-4459-AC34-55177D256BF7}" dt="2023-02-26T14:40:28.416" v="7477" actId="947"/>
        <pc:sldMkLst>
          <pc:docMk/>
          <pc:sldMk cId="1504327393" sldId="426"/>
        </pc:sldMkLst>
        <pc:spChg chg="mod">
          <ac:chgData name="Lu Wenfang" userId="2d7494f7057705a1" providerId="LiveId" clId="{5DCA0FEB-BDA0-4459-AC34-55177D256BF7}" dt="2023-02-26T14:40:28.395" v="7473" actId="947"/>
          <ac:spMkLst>
            <pc:docMk/>
            <pc:sldMk cId="1504327393" sldId="426"/>
            <ac:spMk id="2" creationId="{A1F8C557-0898-47C8-94AB-7A1ADBEC071F}"/>
          </ac:spMkLst>
        </pc:spChg>
        <pc:spChg chg="mod">
          <ac:chgData name="Lu Wenfang" userId="2d7494f7057705a1" providerId="LiveId" clId="{5DCA0FEB-BDA0-4459-AC34-55177D256BF7}" dt="2023-02-26T14:40:28.416" v="7477" actId="947"/>
          <ac:spMkLst>
            <pc:docMk/>
            <pc:sldMk cId="1504327393" sldId="426"/>
            <ac:spMk id="3" creationId="{7F6008BB-E60C-40BA-A1A3-002F190F01E2}"/>
          </ac:spMkLst>
        </pc:spChg>
      </pc:sldChg>
      <pc:sldChg chg="modSp add del mod">
        <pc:chgData name="Lu Wenfang" userId="2d7494f7057705a1" providerId="LiveId" clId="{5DCA0FEB-BDA0-4459-AC34-55177D256BF7}" dt="2023-02-21T14:53:04.862" v="2701" actId="2696"/>
        <pc:sldMkLst>
          <pc:docMk/>
          <pc:sldMk cId="2625503888" sldId="426"/>
        </pc:sldMkLst>
        <pc:spChg chg="mod">
          <ac:chgData name="Lu Wenfang" userId="2d7494f7057705a1" providerId="LiveId" clId="{5DCA0FEB-BDA0-4459-AC34-55177D256BF7}" dt="2023-02-16T02:10:14.186" v="148" actId="27636"/>
          <ac:spMkLst>
            <pc:docMk/>
            <pc:sldMk cId="2625503888" sldId="426"/>
            <ac:spMk id="2" creationId="{A1F8C557-0898-47C8-94AB-7A1ADBEC071F}"/>
          </ac:spMkLst>
        </pc:spChg>
        <pc:spChg chg="mod">
          <ac:chgData name="Lu Wenfang" userId="2d7494f7057705a1" providerId="LiveId" clId="{5DCA0FEB-BDA0-4459-AC34-55177D256BF7}" dt="2023-02-16T02:11:08.564" v="161" actId="1076"/>
          <ac:spMkLst>
            <pc:docMk/>
            <pc:sldMk cId="2625503888" sldId="426"/>
            <ac:spMk id="3" creationId="{7F6008BB-E60C-40BA-A1A3-002F190F01E2}"/>
          </ac:spMkLst>
        </pc:spChg>
      </pc:sldChg>
      <pc:sldChg chg="modSp add mod">
        <pc:chgData name="Lu Wenfang" userId="2d7494f7057705a1" providerId="LiveId" clId="{5DCA0FEB-BDA0-4459-AC34-55177D256BF7}" dt="2023-02-26T14:40:28.386" v="7469" actId="947"/>
        <pc:sldMkLst>
          <pc:docMk/>
          <pc:sldMk cId="2684456448" sldId="427"/>
        </pc:sldMkLst>
        <pc:spChg chg="mod">
          <ac:chgData name="Lu Wenfang" userId="2d7494f7057705a1" providerId="LiveId" clId="{5DCA0FEB-BDA0-4459-AC34-55177D256BF7}" dt="2023-02-26T14:40:28.366" v="7465" actId="947"/>
          <ac:spMkLst>
            <pc:docMk/>
            <pc:sldMk cId="2684456448" sldId="427"/>
            <ac:spMk id="2" creationId="{52EBF086-B44C-4A0E-8776-458EE02D9075}"/>
          </ac:spMkLst>
        </pc:spChg>
        <pc:spChg chg="mod">
          <ac:chgData name="Lu Wenfang" userId="2d7494f7057705a1" providerId="LiveId" clId="{5DCA0FEB-BDA0-4459-AC34-55177D256BF7}" dt="2023-02-26T14:40:28.386" v="7469" actId="947"/>
          <ac:spMkLst>
            <pc:docMk/>
            <pc:sldMk cId="2684456448" sldId="427"/>
            <ac:spMk id="3" creationId="{B76D60E8-62FD-4EB7-B44F-7C94F05B6B21}"/>
          </ac:spMkLst>
        </pc:spChg>
      </pc:sldChg>
      <pc:sldChg chg="modSp add del mod">
        <pc:chgData name="Lu Wenfang" userId="2d7494f7057705a1" providerId="LiveId" clId="{5DCA0FEB-BDA0-4459-AC34-55177D256BF7}" dt="2023-02-21T14:53:04.862" v="2701" actId="2696"/>
        <pc:sldMkLst>
          <pc:docMk/>
          <pc:sldMk cId="2948755791" sldId="427"/>
        </pc:sldMkLst>
        <pc:spChg chg="mod">
          <ac:chgData name="Lu Wenfang" userId="2d7494f7057705a1" providerId="LiveId" clId="{5DCA0FEB-BDA0-4459-AC34-55177D256BF7}" dt="2023-02-16T02:10:14.176" v="146" actId="27636"/>
          <ac:spMkLst>
            <pc:docMk/>
            <pc:sldMk cId="2948755791" sldId="427"/>
            <ac:spMk id="2" creationId="{52EBF086-B44C-4A0E-8776-458EE02D9075}"/>
          </ac:spMkLst>
        </pc:spChg>
      </pc:sldChg>
      <pc:sldChg chg="modSp mod">
        <pc:chgData name="Lu Wenfang" userId="2d7494f7057705a1" providerId="LiveId" clId="{5DCA0FEB-BDA0-4459-AC34-55177D256BF7}" dt="2023-02-18T14:34:23.417" v="2268"/>
        <pc:sldMkLst>
          <pc:docMk/>
          <pc:sldMk cId="0" sldId="484"/>
        </pc:sldMkLst>
        <pc:spChg chg="mod">
          <ac:chgData name="Lu Wenfang" userId="2d7494f7057705a1" providerId="LiveId" clId="{5DCA0FEB-BDA0-4459-AC34-55177D256BF7}" dt="2023-02-18T14:34:23.417" v="2268"/>
          <ac:spMkLst>
            <pc:docMk/>
            <pc:sldMk cId="0" sldId="484"/>
            <ac:spMk id="3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1T14:52:49.184" v="2699"/>
        <pc:sldMkLst>
          <pc:docMk/>
          <pc:sldMk cId="0" sldId="485"/>
        </pc:sldMkLst>
        <pc:spChg chg="mod">
          <ac:chgData name="Lu Wenfang" userId="2d7494f7057705a1" providerId="LiveId" clId="{5DCA0FEB-BDA0-4459-AC34-55177D256BF7}" dt="2023-02-21T14:52:49.184" v="2699"/>
          <ac:spMkLst>
            <pc:docMk/>
            <pc:sldMk cId="0" sldId="485"/>
            <ac:spMk id="3" creationId="{00000000-0000-0000-0000-000000000000}"/>
          </ac:spMkLst>
        </pc:spChg>
      </pc:sldChg>
      <pc:sldChg chg="addSp modSp mod ord">
        <pc:chgData name="Lu Wenfang" userId="2d7494f7057705a1" providerId="LiveId" clId="{5DCA0FEB-BDA0-4459-AC34-55177D256BF7}" dt="2023-02-18T14:34:47.071" v="2269" actId="1076"/>
        <pc:sldMkLst>
          <pc:docMk/>
          <pc:sldMk cId="0" sldId="486"/>
        </pc:sldMkLst>
        <pc:spChg chg="mod">
          <ac:chgData name="Lu Wenfang" userId="2d7494f7057705a1" providerId="LiveId" clId="{5DCA0FEB-BDA0-4459-AC34-55177D256BF7}" dt="2023-02-16T08:09:23.130" v="978" actId="20577"/>
          <ac:spMkLst>
            <pc:docMk/>
            <pc:sldMk cId="0" sldId="486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18T14:31:02.536" v="2145"/>
          <ac:spMkLst>
            <pc:docMk/>
            <pc:sldMk cId="0" sldId="486"/>
            <ac:spMk id="3" creationId="{00000000-0000-0000-0000-000000000000}"/>
          </ac:spMkLst>
        </pc:spChg>
        <pc:picChg chg="add mod">
          <ac:chgData name="Lu Wenfang" userId="2d7494f7057705a1" providerId="LiveId" clId="{5DCA0FEB-BDA0-4459-AC34-55177D256BF7}" dt="2023-02-18T14:34:47.071" v="2269" actId="1076"/>
          <ac:picMkLst>
            <pc:docMk/>
            <pc:sldMk cId="0" sldId="486"/>
            <ac:picMk id="6" creationId="{04C591CB-9C59-C3E3-FE83-EA6145BED071}"/>
          </ac:picMkLst>
        </pc:picChg>
      </pc:sldChg>
      <pc:sldChg chg="modSp mod">
        <pc:chgData name="Lu Wenfang" userId="2d7494f7057705a1" providerId="LiveId" clId="{5DCA0FEB-BDA0-4459-AC34-55177D256BF7}" dt="2023-02-16T03:30:57.282" v="512" actId="403"/>
        <pc:sldMkLst>
          <pc:docMk/>
          <pc:sldMk cId="0" sldId="488"/>
        </pc:sldMkLst>
        <pc:spChg chg="mod">
          <ac:chgData name="Lu Wenfang" userId="2d7494f7057705a1" providerId="LiveId" clId="{5DCA0FEB-BDA0-4459-AC34-55177D256BF7}" dt="2023-02-16T03:30:57.282" v="512" actId="403"/>
          <ac:spMkLst>
            <pc:docMk/>
            <pc:sldMk cId="0" sldId="488"/>
            <ac:spMk id="3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16T07:56:54.739" v="947" actId="20577"/>
        <pc:sldMkLst>
          <pc:docMk/>
          <pc:sldMk cId="0" sldId="494"/>
        </pc:sldMkLst>
        <pc:spChg chg="mod">
          <ac:chgData name="Lu Wenfang" userId="2d7494f7057705a1" providerId="LiveId" clId="{5DCA0FEB-BDA0-4459-AC34-55177D256BF7}" dt="2023-02-16T07:56:54.739" v="947" actId="20577"/>
          <ac:spMkLst>
            <pc:docMk/>
            <pc:sldMk cId="0" sldId="494"/>
            <ac:spMk id="4" creationId="{00000000-0000-0000-0000-000000000000}"/>
          </ac:spMkLst>
        </pc:spChg>
      </pc:sldChg>
      <pc:sldChg chg="addSp delSp modSp mod">
        <pc:chgData name="Lu Wenfang" userId="2d7494f7057705a1" providerId="LiveId" clId="{5DCA0FEB-BDA0-4459-AC34-55177D256BF7}" dt="2023-02-17T06:49:52.726" v="1395" actId="14100"/>
        <pc:sldMkLst>
          <pc:docMk/>
          <pc:sldMk cId="0" sldId="495"/>
        </pc:sldMkLst>
        <pc:spChg chg="mod">
          <ac:chgData name="Lu Wenfang" userId="2d7494f7057705a1" providerId="LiveId" clId="{5DCA0FEB-BDA0-4459-AC34-55177D256BF7}" dt="2023-02-17T06:44:29.316" v="1326"/>
          <ac:spMkLst>
            <pc:docMk/>
            <pc:sldMk cId="0" sldId="495"/>
            <ac:spMk id="2" creationId="{00000000-0000-0000-0000-000000000000}"/>
          </ac:spMkLst>
        </pc:spChg>
        <pc:spChg chg="add mod">
          <ac:chgData name="Lu Wenfang" userId="2d7494f7057705a1" providerId="LiveId" clId="{5DCA0FEB-BDA0-4459-AC34-55177D256BF7}" dt="2023-02-17T06:44:50.461" v="1331" actId="1076"/>
          <ac:spMkLst>
            <pc:docMk/>
            <pc:sldMk cId="0" sldId="495"/>
            <ac:spMk id="12" creationId="{B67A5F54-7999-8C01-2F65-9AFEE8A0D01C}"/>
          </ac:spMkLst>
        </pc:spChg>
        <pc:spChg chg="add mod">
          <ac:chgData name="Lu Wenfang" userId="2d7494f7057705a1" providerId="LiveId" clId="{5DCA0FEB-BDA0-4459-AC34-55177D256BF7}" dt="2023-02-17T06:37:07.995" v="1130" actId="1076"/>
          <ac:spMkLst>
            <pc:docMk/>
            <pc:sldMk cId="0" sldId="495"/>
            <ac:spMk id="13" creationId="{4485843E-7950-3499-F82F-97F666013312}"/>
          </ac:spMkLst>
        </pc:spChg>
        <pc:spChg chg="add del mod">
          <ac:chgData name="Lu Wenfang" userId="2d7494f7057705a1" providerId="LiveId" clId="{5DCA0FEB-BDA0-4459-AC34-55177D256BF7}" dt="2023-02-17T06:44:53.317" v="1334"/>
          <ac:spMkLst>
            <pc:docMk/>
            <pc:sldMk cId="0" sldId="495"/>
            <ac:spMk id="23" creationId="{3786A272-7185-5234-A718-AB172EFE197B}"/>
          </ac:spMkLst>
        </pc:spChg>
        <pc:spChg chg="add mod">
          <ac:chgData name="Lu Wenfang" userId="2d7494f7057705a1" providerId="LiveId" clId="{5DCA0FEB-BDA0-4459-AC34-55177D256BF7}" dt="2023-02-17T06:49:52.726" v="1395" actId="14100"/>
          <ac:spMkLst>
            <pc:docMk/>
            <pc:sldMk cId="0" sldId="495"/>
            <ac:spMk id="24" creationId="{4E145557-D37F-BFE7-4018-93CCFAD0C17D}"/>
          </ac:spMkLst>
        </pc:spChg>
        <pc:picChg chg="add mod">
          <ac:chgData name="Lu Wenfang" userId="2d7494f7057705a1" providerId="LiveId" clId="{5DCA0FEB-BDA0-4459-AC34-55177D256BF7}" dt="2023-02-17T06:44:50.461" v="1331" actId="1076"/>
          <ac:picMkLst>
            <pc:docMk/>
            <pc:sldMk cId="0" sldId="495"/>
            <ac:picMk id="6" creationId="{136386A9-200C-F0BC-CB88-CB417FB5B137}"/>
          </ac:picMkLst>
        </pc:picChg>
        <pc:picChg chg="add mod">
          <ac:chgData name="Lu Wenfang" userId="2d7494f7057705a1" providerId="LiveId" clId="{5DCA0FEB-BDA0-4459-AC34-55177D256BF7}" dt="2023-02-17T06:44:50.461" v="1331" actId="1076"/>
          <ac:picMkLst>
            <pc:docMk/>
            <pc:sldMk cId="0" sldId="495"/>
            <ac:picMk id="8" creationId="{AA509742-E111-916F-C315-4738149BFE90}"/>
          </ac:picMkLst>
        </pc:picChg>
        <pc:picChg chg="add mod">
          <ac:chgData name="Lu Wenfang" userId="2d7494f7057705a1" providerId="LiveId" clId="{5DCA0FEB-BDA0-4459-AC34-55177D256BF7}" dt="2023-02-17T06:37:07.995" v="1130" actId="1076"/>
          <ac:picMkLst>
            <pc:docMk/>
            <pc:sldMk cId="0" sldId="495"/>
            <ac:picMk id="10" creationId="{18CFDA44-3054-CD3C-8449-F16AFE5809A9}"/>
          </ac:picMkLst>
        </pc:picChg>
      </pc:sldChg>
      <pc:sldChg chg="addSp delSp modSp mod modClrScheme chgLayout">
        <pc:chgData name="Lu Wenfang" userId="2d7494f7057705a1" providerId="LiveId" clId="{5DCA0FEB-BDA0-4459-AC34-55177D256BF7}" dt="2023-02-17T07:17:46.675" v="1539" actId="478"/>
        <pc:sldMkLst>
          <pc:docMk/>
          <pc:sldMk cId="0" sldId="496"/>
        </pc:sldMkLst>
        <pc:spChg chg="mod ord">
          <ac:chgData name="Lu Wenfang" userId="2d7494f7057705a1" providerId="LiveId" clId="{5DCA0FEB-BDA0-4459-AC34-55177D256BF7}" dt="2023-02-17T07:01:11.116" v="1512" actId="21"/>
          <ac:spMkLst>
            <pc:docMk/>
            <pc:sldMk cId="0" sldId="496"/>
            <ac:spMk id="2" creationId="{00000000-0000-0000-0000-000000000000}"/>
          </ac:spMkLst>
        </pc:spChg>
        <pc:spChg chg="add del mod ord">
          <ac:chgData name="Lu Wenfang" userId="2d7494f7057705a1" providerId="LiveId" clId="{5DCA0FEB-BDA0-4459-AC34-55177D256BF7}" dt="2023-02-17T07:17:46.675" v="1539" actId="478"/>
          <ac:spMkLst>
            <pc:docMk/>
            <pc:sldMk cId="0" sldId="496"/>
            <ac:spMk id="3" creationId="{D799A423-6E74-0BF8-FB86-7421B49E2089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7" creationId="{D1C7FC65-A6F4-22AA-A849-84105B9271EE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8" creationId="{EA4CAD95-DFD2-D2AE-E4F0-B1576EEDF34A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9" creationId="{1CBA6DCC-5860-4875-53E7-1F91B142D5D8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10" creationId="{3F2745C6-948F-89BF-CBB6-FA94A0F98E8E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11" creationId="{046FAC28-59F7-FCA0-A1BB-BD6DA88483CA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12" creationId="{B22E3A19-92DF-62E7-40D8-2EDD726CF99C}"/>
          </ac:spMkLst>
        </pc:spChg>
        <pc:spChg chg="add mod">
          <ac:chgData name="Lu Wenfang" userId="2d7494f7057705a1" providerId="LiveId" clId="{5DCA0FEB-BDA0-4459-AC34-55177D256BF7}" dt="2023-02-17T07:00:47.790" v="1504"/>
          <ac:spMkLst>
            <pc:docMk/>
            <pc:sldMk cId="0" sldId="496"/>
            <ac:spMk id="13" creationId="{5F1567DA-6CFC-EB93-038A-F373AB2D748D}"/>
          </ac:spMkLst>
        </pc:spChg>
        <pc:picChg chg="add mod">
          <ac:chgData name="Lu Wenfang" userId="2d7494f7057705a1" providerId="LiveId" clId="{5DCA0FEB-BDA0-4459-AC34-55177D256BF7}" dt="2023-02-17T07:00:47.790" v="1504"/>
          <ac:picMkLst>
            <pc:docMk/>
            <pc:sldMk cId="0" sldId="496"/>
            <ac:picMk id="6" creationId="{FF10C288-169E-C08F-B443-C10088BE7725}"/>
          </ac:picMkLst>
        </pc:picChg>
      </pc:sldChg>
      <pc:sldChg chg="addSp modSp mod ord">
        <pc:chgData name="Lu Wenfang" userId="2d7494f7057705a1" providerId="LiveId" clId="{5DCA0FEB-BDA0-4459-AC34-55177D256BF7}" dt="2023-02-17T06:50:06.953" v="1411" actId="207"/>
        <pc:sldMkLst>
          <pc:docMk/>
          <pc:sldMk cId="0" sldId="497"/>
        </pc:sldMkLst>
        <pc:spChg chg="mod">
          <ac:chgData name="Lu Wenfang" userId="2d7494f7057705a1" providerId="LiveId" clId="{5DCA0FEB-BDA0-4459-AC34-55177D256BF7}" dt="2023-02-17T06:40:48.645" v="1158" actId="20577"/>
          <ac:spMkLst>
            <pc:docMk/>
            <pc:sldMk cId="0" sldId="497"/>
            <ac:spMk id="2" creationId="{00000000-0000-0000-0000-000000000000}"/>
          </ac:spMkLst>
        </pc:spChg>
        <pc:spChg chg="add mod ord">
          <ac:chgData name="Lu Wenfang" userId="2d7494f7057705a1" providerId="LiveId" clId="{5DCA0FEB-BDA0-4459-AC34-55177D256BF7}" dt="2023-02-17T06:50:06.953" v="1411" actId="207"/>
          <ac:spMkLst>
            <pc:docMk/>
            <pc:sldMk cId="0" sldId="497"/>
            <ac:spMk id="7" creationId="{1D86DB1A-AC6A-2455-C2B7-E69C34BB5C92}"/>
          </ac:spMkLst>
        </pc:spChg>
        <pc:picChg chg="add mod">
          <ac:chgData name="Lu Wenfang" userId="2d7494f7057705a1" providerId="LiveId" clId="{5DCA0FEB-BDA0-4459-AC34-55177D256BF7}" dt="2023-02-17T06:50:01.323" v="1410" actId="1036"/>
          <ac:picMkLst>
            <pc:docMk/>
            <pc:sldMk cId="0" sldId="497"/>
            <ac:picMk id="6" creationId="{B11F5FD8-BCDF-91D7-9418-ADB298123443}"/>
          </ac:picMkLst>
        </pc:picChg>
        <pc:picChg chg="add mod">
          <ac:chgData name="Lu Wenfang" userId="2d7494f7057705a1" providerId="LiveId" clId="{5DCA0FEB-BDA0-4459-AC34-55177D256BF7}" dt="2023-02-17T06:50:01.323" v="1410" actId="1036"/>
          <ac:picMkLst>
            <pc:docMk/>
            <pc:sldMk cId="0" sldId="497"/>
            <ac:picMk id="9" creationId="{98BF716A-5E1E-0E6A-09B6-06B03FC459A2}"/>
          </ac:picMkLst>
        </pc:picChg>
        <pc:picChg chg="add mod">
          <ac:chgData name="Lu Wenfang" userId="2d7494f7057705a1" providerId="LiveId" clId="{5DCA0FEB-BDA0-4459-AC34-55177D256BF7}" dt="2023-02-17T06:50:01.323" v="1410" actId="1036"/>
          <ac:picMkLst>
            <pc:docMk/>
            <pc:sldMk cId="0" sldId="497"/>
            <ac:picMk id="11" creationId="{4B8DFF06-52BC-AB28-63D5-8F7639F347B2}"/>
          </ac:picMkLst>
        </pc:picChg>
      </pc:sldChg>
      <pc:sldChg chg="delSp mod ord">
        <pc:chgData name="Lu Wenfang" userId="2d7494f7057705a1" providerId="LiveId" clId="{5DCA0FEB-BDA0-4459-AC34-55177D256BF7}" dt="2023-02-17T06:39:42.130" v="1147"/>
        <pc:sldMkLst>
          <pc:docMk/>
          <pc:sldMk cId="820894569" sldId="498"/>
        </pc:sldMkLst>
        <pc:picChg chg="del">
          <ac:chgData name="Lu Wenfang" userId="2d7494f7057705a1" providerId="LiveId" clId="{5DCA0FEB-BDA0-4459-AC34-55177D256BF7}" dt="2023-02-16T08:02:24.866" v="959" actId="478"/>
          <ac:picMkLst>
            <pc:docMk/>
            <pc:sldMk cId="820894569" sldId="498"/>
            <ac:picMk id="6" creationId="{00000000-0000-0000-0000-000000000000}"/>
          </ac:picMkLst>
        </pc:picChg>
      </pc:sldChg>
      <pc:sldChg chg="modSp mod ord">
        <pc:chgData name="Lu Wenfang" userId="2d7494f7057705a1" providerId="LiveId" clId="{5DCA0FEB-BDA0-4459-AC34-55177D256BF7}" dt="2023-02-18T14:52:51.883" v="2298" actId="6549"/>
        <pc:sldMkLst>
          <pc:docMk/>
          <pc:sldMk cId="2973928894" sldId="499"/>
        </pc:sldMkLst>
        <pc:spChg chg="mod">
          <ac:chgData name="Lu Wenfang" userId="2d7494f7057705a1" providerId="LiveId" clId="{5DCA0FEB-BDA0-4459-AC34-55177D256BF7}" dt="2023-02-18T14:52:51.883" v="2298" actId="6549"/>
          <ac:spMkLst>
            <pc:docMk/>
            <pc:sldMk cId="2973928894" sldId="499"/>
            <ac:spMk id="3" creationId="{00000000-0000-0000-0000-000000000000}"/>
          </ac:spMkLst>
        </pc:spChg>
      </pc:sldChg>
      <pc:sldChg chg="ord">
        <pc:chgData name="Lu Wenfang" userId="2d7494f7057705a1" providerId="LiveId" clId="{5DCA0FEB-BDA0-4459-AC34-55177D256BF7}" dt="2023-02-17T06:39:42.130" v="1147"/>
        <pc:sldMkLst>
          <pc:docMk/>
          <pc:sldMk cId="750877759" sldId="500"/>
        </pc:sldMkLst>
      </pc:sldChg>
      <pc:sldChg chg="addSp delSp modSp del mod modClrScheme chgLayout">
        <pc:chgData name="Lu Wenfang" userId="2d7494f7057705a1" providerId="LiveId" clId="{5DCA0FEB-BDA0-4459-AC34-55177D256BF7}" dt="2023-02-16T08:11:06.050" v="988" actId="47"/>
        <pc:sldMkLst>
          <pc:docMk/>
          <pc:sldMk cId="0" sldId="501"/>
        </pc:sldMkLst>
        <pc:spChg chg="add del mod ord">
          <ac:chgData name="Lu Wenfang" userId="2d7494f7057705a1" providerId="LiveId" clId="{5DCA0FEB-BDA0-4459-AC34-55177D256BF7}" dt="2023-02-16T08:10:52.292" v="982" actId="700"/>
          <ac:spMkLst>
            <pc:docMk/>
            <pc:sldMk cId="0" sldId="501"/>
            <ac:spMk id="2" creationId="{8B1E22EA-BAC1-1C23-36DF-9F8527E36653}"/>
          </ac:spMkLst>
        </pc:spChg>
        <pc:spChg chg="mod ord">
          <ac:chgData name="Lu Wenfang" userId="2d7494f7057705a1" providerId="LiveId" clId="{5DCA0FEB-BDA0-4459-AC34-55177D256BF7}" dt="2023-02-16T08:11:01.677" v="986" actId="21"/>
          <ac:spMkLst>
            <pc:docMk/>
            <pc:sldMk cId="0" sldId="501"/>
            <ac:spMk id="3" creationId="{00000000-0000-0000-0000-000000000000}"/>
          </ac:spMkLst>
        </pc:spChg>
        <pc:picChg chg="del">
          <ac:chgData name="Lu Wenfang" userId="2d7494f7057705a1" providerId="LiveId" clId="{5DCA0FEB-BDA0-4459-AC34-55177D256BF7}" dt="2023-02-16T08:02:22.747" v="958" actId="478"/>
          <ac:picMkLst>
            <pc:docMk/>
            <pc:sldMk cId="0" sldId="501"/>
            <ac:picMk id="6" creationId="{00000000-0000-0000-0000-000000000000}"/>
          </ac:picMkLst>
        </pc:picChg>
      </pc:sldChg>
      <pc:sldChg chg="del">
        <pc:chgData name="Lu Wenfang" userId="2d7494f7057705a1" providerId="LiveId" clId="{5DCA0FEB-BDA0-4459-AC34-55177D256BF7}" dt="2023-02-16T08:03:14.553" v="972" actId="47"/>
        <pc:sldMkLst>
          <pc:docMk/>
          <pc:sldMk cId="0" sldId="502"/>
        </pc:sldMkLst>
      </pc:sldChg>
      <pc:sldChg chg="modSp mod">
        <pc:chgData name="Lu Wenfang" userId="2d7494f7057705a1" providerId="LiveId" clId="{5DCA0FEB-BDA0-4459-AC34-55177D256BF7}" dt="2023-02-16T08:11:14.226" v="995" actId="20577"/>
        <pc:sldMkLst>
          <pc:docMk/>
          <pc:sldMk cId="0" sldId="503"/>
        </pc:sldMkLst>
        <pc:spChg chg="mod">
          <ac:chgData name="Lu Wenfang" userId="2d7494f7057705a1" providerId="LiveId" clId="{5DCA0FEB-BDA0-4459-AC34-55177D256BF7}" dt="2023-02-16T08:11:14.226" v="995" actId="20577"/>
          <ac:spMkLst>
            <pc:docMk/>
            <pc:sldMk cId="0" sldId="503"/>
            <ac:spMk id="3" creationId="{00000000-0000-0000-0000-000000000000}"/>
          </ac:spMkLst>
        </pc:spChg>
      </pc:sldChg>
      <pc:sldChg chg="add del setBg">
        <pc:chgData name="Lu Wenfang" userId="2d7494f7057705a1" providerId="LiveId" clId="{5DCA0FEB-BDA0-4459-AC34-55177D256BF7}" dt="2023-02-17T07:00:14.356" v="1499"/>
        <pc:sldMkLst>
          <pc:docMk/>
          <pc:sldMk cId="2127806898" sldId="504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995658408" sldId="504"/>
        </pc:sldMkLst>
        <pc:spChg chg="mod">
          <ac:chgData name="Lu Wenfang" userId="2d7494f7057705a1" providerId="LiveId" clId="{5DCA0FEB-BDA0-4459-AC34-55177D256BF7}" dt="2023-02-26T14:40:17.946" v="4187" actId="947"/>
          <ac:spMkLst>
            <pc:docMk/>
            <pc:sldMk cId="2995658408" sldId="504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47" v="4188" actId="947"/>
          <ac:spMkLst>
            <pc:docMk/>
            <pc:sldMk cId="2995658408" sldId="504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12" v="4156" actId="947"/>
          <ac:spMkLst>
            <pc:docMk/>
            <pc:sldMk cId="2995658408" sldId="504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14" v="4160" actId="947"/>
          <ac:spMkLst>
            <pc:docMk/>
            <pc:sldMk cId="2995658408" sldId="504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17" v="4164" actId="947"/>
          <ac:spMkLst>
            <pc:docMk/>
            <pc:sldMk cId="2995658408" sldId="504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19" v="4168" actId="947"/>
          <ac:spMkLst>
            <pc:docMk/>
            <pc:sldMk cId="2995658408" sldId="504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21" v="4172" actId="947"/>
          <ac:spMkLst>
            <pc:docMk/>
            <pc:sldMk cId="2995658408" sldId="504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23" v="4176" actId="947"/>
          <ac:spMkLst>
            <pc:docMk/>
            <pc:sldMk cId="2995658408" sldId="504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26" v="4180" actId="947"/>
          <ac:spMkLst>
            <pc:docMk/>
            <pc:sldMk cId="2995658408" sldId="504"/>
            <ac:spMk id="22" creationId="{00000000-0000-0000-0000-000000000000}"/>
          </ac:spMkLst>
        </pc:spChg>
      </pc:sldChg>
      <pc:sldChg chg="add del setBg">
        <pc:chgData name="Lu Wenfang" userId="2d7494f7057705a1" providerId="LiveId" clId="{5DCA0FEB-BDA0-4459-AC34-55177D256BF7}" dt="2023-02-17T07:00:20.368" v="1501" actId="2696"/>
        <pc:sldMkLst>
          <pc:docMk/>
          <pc:sldMk cId="3895069465" sldId="504"/>
        </pc:sldMkLst>
      </pc:sldChg>
      <pc:sldChg chg="add del">
        <pc:chgData name="Lu Wenfang" userId="2d7494f7057705a1" providerId="LiveId" clId="{5DCA0FEB-BDA0-4459-AC34-55177D256BF7}" dt="2023-02-17T07:00:20.368" v="1501" actId="2696"/>
        <pc:sldMkLst>
          <pc:docMk/>
          <pc:sldMk cId="343232013" sldId="505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1205474871" sldId="505"/>
        </pc:sldMkLst>
        <pc:spChg chg="mod">
          <ac:chgData name="Lu Wenfang" userId="2d7494f7057705a1" providerId="LiveId" clId="{5DCA0FEB-BDA0-4459-AC34-55177D256BF7}" dt="2023-02-26T14:40:17.975" v="4196" actId="947"/>
          <ac:spMkLst>
            <pc:docMk/>
            <pc:sldMk cId="1205474871" sldId="505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60" v="4192" actId="947"/>
          <ac:spMkLst>
            <pc:docMk/>
            <pc:sldMk cId="1205474871" sldId="505"/>
            <ac:spMk id="7" creationId="{00000000-0000-0000-0000-000000000000}"/>
          </ac:spMkLst>
        </pc:spChg>
      </pc:sldChg>
      <pc:sldChg chg="add del">
        <pc:chgData name="Lu Wenfang" userId="2d7494f7057705a1" providerId="LiveId" clId="{5DCA0FEB-BDA0-4459-AC34-55177D256BF7}" dt="2023-02-17T07:00:14.356" v="1499"/>
        <pc:sldMkLst>
          <pc:docMk/>
          <pc:sldMk cId="3217414975" sldId="505"/>
        </pc:sldMkLst>
      </pc:sldChg>
      <pc:sldChg chg="modSp del">
        <pc:chgData name="Lu Wenfang" userId="2d7494f7057705a1" providerId="LiveId" clId="{5DCA0FEB-BDA0-4459-AC34-55177D256BF7}" dt="2023-02-17T07:00:01.052" v="1497" actId="2696"/>
        <pc:sldMkLst>
          <pc:docMk/>
          <pc:sldMk cId="0" sldId="506"/>
        </pc:sldMkLst>
        <pc:picChg chg="mod">
          <ac:chgData name="Lu Wenfang" userId="2d7494f7057705a1" providerId="LiveId" clId="{5DCA0FEB-BDA0-4459-AC34-55177D256BF7}" dt="2023-02-16T08:11:50.903" v="997" actId="1076"/>
          <ac:picMkLst>
            <pc:docMk/>
            <pc:sldMk cId="0" sldId="506"/>
            <ac:picMk id="1030" creationId="{00000000-0000-0000-0000-000000000000}"/>
          </ac:picMkLst>
        </pc:picChg>
      </pc:sldChg>
      <pc:sldChg chg="delSp modSp add del mod setBg">
        <pc:chgData name="Lu Wenfang" userId="2d7494f7057705a1" providerId="LiveId" clId="{5DCA0FEB-BDA0-4459-AC34-55177D256BF7}" dt="2023-02-17T07:01:17.179" v="1513" actId="47"/>
        <pc:sldMkLst>
          <pc:docMk/>
          <pc:sldMk cId="457614007" sldId="506"/>
        </pc:sldMkLst>
        <pc:spChg chg="mod">
          <ac:chgData name="Lu Wenfang" userId="2d7494f7057705a1" providerId="LiveId" clId="{5DCA0FEB-BDA0-4459-AC34-55177D256BF7}" dt="2023-02-17T07:00:52.845" v="1505" actId="21"/>
          <ac:spMkLst>
            <pc:docMk/>
            <pc:sldMk cId="457614007" sldId="506"/>
            <ac:spMk id="2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7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8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9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11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12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14" creationId="{00000000-0000-0000-0000-000000000000}"/>
          </ac:spMkLst>
        </pc:spChg>
        <pc:spChg chg="del">
          <ac:chgData name="Lu Wenfang" userId="2d7494f7057705a1" providerId="LiveId" clId="{5DCA0FEB-BDA0-4459-AC34-55177D256BF7}" dt="2023-02-17T07:00:46.430" v="1503" actId="21"/>
          <ac:spMkLst>
            <pc:docMk/>
            <pc:sldMk cId="457614007" sldId="506"/>
            <ac:spMk id="15" creationId="{00000000-0000-0000-0000-000000000000}"/>
          </ac:spMkLst>
        </pc:spChg>
        <pc:picChg chg="del">
          <ac:chgData name="Lu Wenfang" userId="2d7494f7057705a1" providerId="LiveId" clId="{5DCA0FEB-BDA0-4459-AC34-55177D256BF7}" dt="2023-02-17T07:00:46.430" v="1503" actId="21"/>
          <ac:picMkLst>
            <pc:docMk/>
            <pc:sldMk cId="457614007" sldId="506"/>
            <ac:picMk id="1030" creationId="{00000000-0000-0000-0000-000000000000}"/>
          </ac:picMkLst>
        </pc:picChg>
      </pc:sldChg>
      <pc:sldChg chg="add del setBg">
        <pc:chgData name="Lu Wenfang" userId="2d7494f7057705a1" providerId="LiveId" clId="{5DCA0FEB-BDA0-4459-AC34-55177D256BF7}" dt="2023-02-17T07:00:14.356" v="1499"/>
        <pc:sldMkLst>
          <pc:docMk/>
          <pc:sldMk cId="3799642465" sldId="506"/>
        </pc:sldMkLst>
      </pc:sldChg>
      <pc:sldChg chg="add del setBg">
        <pc:chgData name="Lu Wenfang" userId="2d7494f7057705a1" providerId="LiveId" clId="{5DCA0FEB-BDA0-4459-AC34-55177D256BF7}" dt="2023-02-17T07:00:14.356" v="1499"/>
        <pc:sldMkLst>
          <pc:docMk/>
          <pc:sldMk cId="467199500" sldId="507"/>
        </pc:sldMkLst>
      </pc:sldChg>
      <pc:sldChg chg="del">
        <pc:chgData name="Lu Wenfang" userId="2d7494f7057705a1" providerId="LiveId" clId="{5DCA0FEB-BDA0-4459-AC34-55177D256BF7}" dt="2023-02-17T07:00:01.052" v="1497" actId="2696"/>
        <pc:sldMkLst>
          <pc:docMk/>
          <pc:sldMk cId="2671777116" sldId="507"/>
        </pc:sldMkLst>
        <pc:spChg chg="mod">
          <ac:chgData name="Lu Wenfang" userId="2d7494f7057705a1" providerId="LiveId" clId="{5DCA0FEB-BDA0-4459-AC34-55177D256BF7}" dt="2023-02-17T07:17:00.613" v="1537" actId="6549"/>
          <ac:spMkLst>
            <pc:docMk/>
            <pc:sldMk cId="2671777116" sldId="507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17T07:16:36.215" v="1530" actId="1076"/>
          <ac:spMkLst>
            <pc:docMk/>
            <pc:sldMk cId="2671777116" sldId="507"/>
            <ac:spMk id="4" creationId="{00000000-0000-0000-0000-000000000000}"/>
          </ac:spMkLst>
        </pc:spChg>
      </pc:sldChg>
      <pc:sldChg chg="add del setBg">
        <pc:chgData name="Lu Wenfang" userId="2d7494f7057705a1" providerId="LiveId" clId="{5DCA0FEB-BDA0-4459-AC34-55177D256BF7}" dt="2023-02-17T07:00:14.356" v="1499"/>
        <pc:sldMkLst>
          <pc:docMk/>
          <pc:sldMk cId="626664220" sldId="508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429602626" sldId="508"/>
        </pc:sldMkLst>
        <pc:spChg chg="mod">
          <ac:chgData name="Lu Wenfang" userId="2d7494f7057705a1" providerId="LiveId" clId="{5DCA0FEB-BDA0-4459-AC34-55177D256BF7}" dt="2023-02-26T14:40:17.897" v="4152" actId="947"/>
          <ac:spMkLst>
            <pc:docMk/>
            <pc:sldMk cId="3429602626" sldId="508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17T07:16:22.661" v="1529"/>
          <ac:spMkLst>
            <pc:docMk/>
            <pc:sldMk cId="3429602626" sldId="508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64" v="4124" actId="947"/>
          <ac:spMkLst>
            <pc:docMk/>
            <pc:sldMk cId="3429602626" sldId="508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66" v="4128" actId="947"/>
          <ac:spMkLst>
            <pc:docMk/>
            <pc:sldMk cId="3429602626" sldId="508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69" v="4132" actId="947"/>
          <ac:spMkLst>
            <pc:docMk/>
            <pc:sldMk cId="3429602626" sldId="508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72" v="4136" actId="947"/>
          <ac:spMkLst>
            <pc:docMk/>
            <pc:sldMk cId="3429602626" sldId="508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74" v="4140" actId="947"/>
          <ac:spMkLst>
            <pc:docMk/>
            <pc:sldMk cId="3429602626" sldId="508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76" v="4144" actId="947"/>
          <ac:spMkLst>
            <pc:docMk/>
            <pc:sldMk cId="3429602626" sldId="508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79" v="4148" actId="947"/>
          <ac:spMkLst>
            <pc:docMk/>
            <pc:sldMk cId="3429602626" sldId="508"/>
            <ac:spMk id="23" creationId="{00000000-0000-0000-0000-000000000000}"/>
          </ac:spMkLst>
        </pc:spChg>
        <pc:picChg chg="mod">
          <ac:chgData name="Lu Wenfang" userId="2d7494f7057705a1" providerId="LiveId" clId="{5DCA0FEB-BDA0-4459-AC34-55177D256BF7}" dt="2023-02-17T07:18:54.820" v="1540" actId="14100"/>
          <ac:picMkLst>
            <pc:docMk/>
            <pc:sldMk cId="3429602626" sldId="508"/>
            <ac:picMk id="6" creationId="{00000000-0000-0000-0000-000000000000}"/>
          </ac:picMkLst>
        </pc:picChg>
      </pc:sldChg>
      <pc:sldChg chg="add del setBg">
        <pc:chgData name="Lu Wenfang" userId="2d7494f7057705a1" providerId="LiveId" clId="{5DCA0FEB-BDA0-4459-AC34-55177D256BF7}" dt="2023-02-17T07:00:14.356" v="1499"/>
        <pc:sldMkLst>
          <pc:docMk/>
          <pc:sldMk cId="2736869240" sldId="509"/>
        </pc:sldMkLst>
      </pc:sldChg>
      <pc:sldChg chg="modSp add mod setBg">
        <pc:chgData name="Lu Wenfang" userId="2d7494f7057705a1" providerId="LiveId" clId="{5DCA0FEB-BDA0-4459-AC34-55177D256BF7}" dt="2023-02-17T07:16:15.235" v="1525" actId="1076"/>
        <pc:sldMkLst>
          <pc:docMk/>
          <pc:sldMk cId="3593449566" sldId="509"/>
        </pc:sldMkLst>
        <pc:spChg chg="mod">
          <ac:chgData name="Lu Wenfang" userId="2d7494f7057705a1" providerId="LiveId" clId="{5DCA0FEB-BDA0-4459-AC34-55177D256BF7}" dt="2023-02-17T07:16:15.235" v="1525" actId="1076"/>
          <ac:spMkLst>
            <pc:docMk/>
            <pc:sldMk cId="3593449566" sldId="509"/>
            <ac:spMk id="10" creationId="{00000000-0000-0000-0000-000000000000}"/>
          </ac:spMkLst>
        </pc:spChg>
        <pc:spChg chg="mod">
          <ac:chgData name="Lu Wenfang" userId="2d7494f7057705a1" providerId="LiveId" clId="{5DCA0FEB-BDA0-4459-AC34-55177D256BF7}" dt="2023-02-17T07:16:15.235" v="1525" actId="1076"/>
          <ac:spMkLst>
            <pc:docMk/>
            <pc:sldMk cId="3593449566" sldId="509"/>
            <ac:spMk id="16" creationId="{00000000-0000-0000-0000-000000000000}"/>
          </ac:spMkLst>
        </pc:spChg>
        <pc:picChg chg="mod">
          <ac:chgData name="Lu Wenfang" userId="2d7494f7057705a1" providerId="LiveId" clId="{5DCA0FEB-BDA0-4459-AC34-55177D256BF7}" dt="2023-02-17T07:16:15.235" v="1525" actId="1076"/>
          <ac:picMkLst>
            <pc:docMk/>
            <pc:sldMk cId="3593449566" sldId="509"/>
            <ac:picMk id="7" creationId="{00000000-0000-0000-0000-000000000000}"/>
          </ac:picMkLst>
        </pc:picChg>
        <pc:cxnChg chg="mod">
          <ac:chgData name="Lu Wenfang" userId="2d7494f7057705a1" providerId="LiveId" clId="{5DCA0FEB-BDA0-4459-AC34-55177D256BF7}" dt="2023-02-17T07:16:15.235" v="1525" actId="1076"/>
          <ac:cxnSpMkLst>
            <pc:docMk/>
            <pc:sldMk cId="3593449566" sldId="509"/>
            <ac:cxnSpMk id="9" creationId="{00000000-0000-0000-0000-000000000000}"/>
          </ac:cxnSpMkLst>
        </pc:cxnChg>
        <pc:cxnChg chg="mod">
          <ac:chgData name="Lu Wenfang" userId="2d7494f7057705a1" providerId="LiveId" clId="{5DCA0FEB-BDA0-4459-AC34-55177D256BF7}" dt="2023-02-17T07:16:15.235" v="1525" actId="1076"/>
          <ac:cxnSpMkLst>
            <pc:docMk/>
            <pc:sldMk cId="3593449566" sldId="509"/>
            <ac:cxnSpMk id="13" creationId="{00000000-0000-0000-0000-000000000000}"/>
          </ac:cxnSpMkLst>
        </pc:cxn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0"/>
        </pc:sldMkLst>
        <pc:spChg chg="mod">
          <ac:chgData name="Lu Wenfang" userId="2d7494f7057705a1" providerId="LiveId" clId="{5DCA0FEB-BDA0-4459-AC34-55177D256BF7}" dt="2023-02-26T14:40:18.028" v="4231" actId="947"/>
          <ac:spMkLst>
            <pc:docMk/>
            <pc:sldMk cId="0" sldId="510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31" v="4232" actId="947"/>
          <ac:spMkLst>
            <pc:docMk/>
            <pc:sldMk cId="0" sldId="510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90" v="4200" actId="947"/>
          <ac:spMkLst>
            <pc:docMk/>
            <pc:sldMk cId="0" sldId="510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93" v="4204" actId="947"/>
          <ac:spMkLst>
            <pc:docMk/>
            <pc:sldMk cId="0" sldId="510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95" v="4208" actId="947"/>
          <ac:spMkLst>
            <pc:docMk/>
            <pc:sldMk cId="0" sldId="510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97" v="4212" actId="947"/>
          <ac:spMkLst>
            <pc:docMk/>
            <pc:sldMk cId="0" sldId="510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999" v="4216" actId="947"/>
          <ac:spMkLst>
            <pc:docMk/>
            <pc:sldMk cId="0" sldId="510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02" v="4220" actId="947"/>
          <ac:spMkLst>
            <pc:docMk/>
            <pc:sldMk cId="0" sldId="510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04" v="4224" actId="947"/>
          <ac:spMkLst>
            <pc:docMk/>
            <pc:sldMk cId="0" sldId="510"/>
            <ac:spMk id="22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2"/>
        </pc:sldMkLst>
        <pc:spChg chg="mod">
          <ac:chgData name="Lu Wenfang" userId="2d7494f7057705a1" providerId="LiveId" clId="{5DCA0FEB-BDA0-4459-AC34-55177D256BF7}" dt="2023-02-26T14:40:18.091" v="4270" actId="947"/>
          <ac:spMkLst>
            <pc:docMk/>
            <pc:sldMk cId="0" sldId="512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93" v="4271" actId="947"/>
          <ac:spMkLst>
            <pc:docMk/>
            <pc:sldMk cId="0" sldId="512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98" v="4272"/>
          <ac:spMkLst>
            <pc:docMk/>
            <pc:sldMk cId="0" sldId="512"/>
            <ac:spMk id="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35" v="4236" actId="947"/>
          <ac:spMkLst>
            <pc:docMk/>
            <pc:sldMk cId="0" sldId="512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38" v="4240" actId="947"/>
          <ac:spMkLst>
            <pc:docMk/>
            <pc:sldMk cId="0" sldId="512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40" v="4244" actId="947"/>
          <ac:spMkLst>
            <pc:docMk/>
            <pc:sldMk cId="0" sldId="512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43" v="4248" actId="947"/>
          <ac:spMkLst>
            <pc:docMk/>
            <pc:sldMk cId="0" sldId="512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45" v="4252" actId="947"/>
          <ac:spMkLst>
            <pc:docMk/>
            <pc:sldMk cId="0" sldId="512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47" v="4256" actId="947"/>
          <ac:spMkLst>
            <pc:docMk/>
            <pc:sldMk cId="0" sldId="512"/>
            <ac:spMk id="2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049" v="4260" actId="947"/>
          <ac:spMkLst>
            <pc:docMk/>
            <pc:sldMk cId="0" sldId="512"/>
            <ac:spMk id="24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3"/>
        </pc:sldMkLst>
        <pc:spChg chg="mod">
          <ac:chgData name="Lu Wenfang" userId="2d7494f7057705a1" providerId="LiveId" clId="{5DCA0FEB-BDA0-4459-AC34-55177D256BF7}" dt="2023-02-26T14:40:18.155" v="4307" actId="947"/>
          <ac:spMkLst>
            <pc:docMk/>
            <pc:sldMk cId="0" sldId="513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56" v="4308" actId="947"/>
          <ac:spMkLst>
            <pc:docMk/>
            <pc:sldMk cId="0" sldId="513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14" v="4276" actId="947"/>
          <ac:spMkLst>
            <pc:docMk/>
            <pc:sldMk cId="0" sldId="513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16" v="4280" actId="947"/>
          <ac:spMkLst>
            <pc:docMk/>
            <pc:sldMk cId="0" sldId="513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19" v="4284" actId="947"/>
          <ac:spMkLst>
            <pc:docMk/>
            <pc:sldMk cId="0" sldId="513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21" v="4288" actId="947"/>
          <ac:spMkLst>
            <pc:docMk/>
            <pc:sldMk cId="0" sldId="513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23" v="4292" actId="947"/>
          <ac:spMkLst>
            <pc:docMk/>
            <pc:sldMk cId="0" sldId="513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25" v="4296" actId="947"/>
          <ac:spMkLst>
            <pc:docMk/>
            <pc:sldMk cId="0" sldId="513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27" v="4300" actId="947"/>
          <ac:spMkLst>
            <pc:docMk/>
            <pc:sldMk cId="0" sldId="513"/>
            <ac:spMk id="22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4"/>
        </pc:sldMkLst>
        <pc:spChg chg="mod">
          <ac:chgData name="Lu Wenfang" userId="2d7494f7057705a1" providerId="LiveId" clId="{5DCA0FEB-BDA0-4459-AC34-55177D256BF7}" dt="2023-02-26T14:40:18.681" v="4455" actId="947"/>
          <ac:spMkLst>
            <pc:docMk/>
            <pc:sldMk cId="0" sldId="514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67" v="4453"/>
          <ac:spMkLst>
            <pc:docMk/>
            <pc:sldMk cId="0" sldId="514"/>
            <ac:spMk id="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92" v="4456" actId="947"/>
          <ac:spMkLst>
            <pc:docMk/>
            <pc:sldMk cId="0" sldId="514"/>
            <ac:spMk id="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14" v="4420" actId="947"/>
          <ac:spMkLst>
            <pc:docMk/>
            <pc:sldMk cId="0" sldId="514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16" v="4424" actId="947"/>
          <ac:spMkLst>
            <pc:docMk/>
            <pc:sldMk cId="0" sldId="514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18" v="4428" actId="947"/>
          <ac:spMkLst>
            <pc:docMk/>
            <pc:sldMk cId="0" sldId="514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21" v="4432" actId="947"/>
          <ac:spMkLst>
            <pc:docMk/>
            <pc:sldMk cId="0" sldId="514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23" v="4436" actId="947"/>
          <ac:spMkLst>
            <pc:docMk/>
            <pc:sldMk cId="0" sldId="514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25" v="4440" actId="947"/>
          <ac:spMkLst>
            <pc:docMk/>
            <pc:sldMk cId="0" sldId="514"/>
            <ac:spMk id="2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627" v="4444" actId="947"/>
          <ac:spMkLst>
            <pc:docMk/>
            <pc:sldMk cId="0" sldId="514"/>
            <ac:spMk id="24" creationId="{00000000-0000-0000-0000-000000000000}"/>
          </ac:spMkLst>
        </pc:spChg>
      </pc:sldChg>
      <pc:sldChg chg="addSp 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5"/>
        </pc:sldMkLst>
        <pc:spChg chg="mod">
          <ac:chgData name="Lu Wenfang" userId="2d7494f7057705a1" providerId="LiveId" clId="{5DCA0FEB-BDA0-4459-AC34-55177D256BF7}" dt="2023-02-26T14:40:18.849" v="4526" actId="947"/>
          <ac:spMkLst>
            <pc:docMk/>
            <pc:sldMk cId="0" sldId="515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55" v="4530" actId="947"/>
          <ac:spMkLst>
            <pc:docMk/>
            <pc:sldMk cId="0" sldId="515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56" v="4532" actId="947"/>
          <ac:spMkLst>
            <pc:docMk/>
            <pc:sldMk cId="0" sldId="515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52" v="4528" actId="947"/>
          <ac:spMkLst>
            <pc:docMk/>
            <pc:sldMk cId="0" sldId="515"/>
            <ac:spMk id="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02" v="4492" actId="947"/>
          <ac:spMkLst>
            <pc:docMk/>
            <pc:sldMk cId="0" sldId="515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04" v="4496" actId="947"/>
          <ac:spMkLst>
            <pc:docMk/>
            <pc:sldMk cId="0" sldId="515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07" v="4500" actId="947"/>
          <ac:spMkLst>
            <pc:docMk/>
            <pc:sldMk cId="0" sldId="515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09" v="4504" actId="947"/>
          <ac:spMkLst>
            <pc:docMk/>
            <pc:sldMk cId="0" sldId="515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11" v="4508" actId="947"/>
          <ac:spMkLst>
            <pc:docMk/>
            <pc:sldMk cId="0" sldId="515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13" v="4512" actId="947"/>
          <ac:spMkLst>
            <pc:docMk/>
            <pc:sldMk cId="0" sldId="515"/>
            <ac:spMk id="2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816" v="4516" actId="947"/>
          <ac:spMkLst>
            <pc:docMk/>
            <pc:sldMk cId="0" sldId="515"/>
            <ac:spMk id="24" creationId="{00000000-0000-0000-0000-000000000000}"/>
          </ac:spMkLst>
        </pc:spChg>
        <pc:picChg chg="add mod modCrop">
          <ac:chgData name="Lu Wenfang" userId="2d7494f7057705a1" providerId="LiveId" clId="{5DCA0FEB-BDA0-4459-AC34-55177D256BF7}" dt="2023-02-25T01:24:10.422" v="2807" actId="1076"/>
          <ac:picMkLst>
            <pc:docMk/>
            <pc:sldMk cId="0" sldId="515"/>
            <ac:picMk id="6" creationId="{A6C4C0A8-DDA8-F5FE-EF1A-A649DB28C1F4}"/>
          </ac:picMkLst>
        </pc:picChg>
        <pc:picChg chg="mod">
          <ac:chgData name="Lu Wenfang" userId="2d7494f7057705a1" providerId="LiveId" clId="{5DCA0FEB-BDA0-4459-AC34-55177D256BF7}" dt="2023-02-25T01:24:08.279" v="2806" actId="1076"/>
          <ac:picMkLst>
            <pc:docMk/>
            <pc:sldMk cId="0" sldId="515"/>
            <ac:picMk id="1026" creationId="{00000000-0000-0000-0000-000000000000}"/>
          </ac:picMkLst>
        </pc:picChg>
        <pc:picChg chg="mod">
          <ac:chgData name="Lu Wenfang" userId="2d7494f7057705a1" providerId="LiveId" clId="{5DCA0FEB-BDA0-4459-AC34-55177D256BF7}" dt="2023-02-25T01:24:08.279" v="2806" actId="1076"/>
          <ac:picMkLst>
            <pc:docMk/>
            <pc:sldMk cId="0" sldId="515"/>
            <ac:picMk id="1028" creationId="{00000000-0000-0000-0000-000000000000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579217522" sldId="516"/>
        </pc:sldMkLst>
        <pc:spChg chg="mod">
          <ac:chgData name="Lu Wenfang" userId="2d7494f7057705a1" providerId="LiveId" clId="{5DCA0FEB-BDA0-4459-AC34-55177D256BF7}" dt="2023-02-26T14:40:18.216" v="4348" actId="947"/>
          <ac:spMkLst>
            <pc:docMk/>
            <pc:sldMk cId="579217522" sldId="516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215" v="4347" actId="947"/>
          <ac:spMkLst>
            <pc:docMk/>
            <pc:sldMk cId="579217522" sldId="516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226" v="4352" actId="947"/>
          <ac:spMkLst>
            <pc:docMk/>
            <pc:sldMk cId="579217522" sldId="516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213" v="4345"/>
          <ac:spMkLst>
            <pc:docMk/>
            <pc:sldMk cId="579217522" sldId="516"/>
            <ac:spMk id="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245" v="4356" actId="947"/>
          <ac:spMkLst>
            <pc:docMk/>
            <pc:sldMk cId="579217522" sldId="516"/>
            <ac:spMk id="1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61" v="4312" actId="947"/>
          <ac:spMkLst>
            <pc:docMk/>
            <pc:sldMk cId="579217522" sldId="516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63" v="4316" actId="947"/>
          <ac:spMkLst>
            <pc:docMk/>
            <pc:sldMk cId="579217522" sldId="516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66" v="4320" actId="947"/>
          <ac:spMkLst>
            <pc:docMk/>
            <pc:sldMk cId="579217522" sldId="516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72" v="4324" actId="947"/>
          <ac:spMkLst>
            <pc:docMk/>
            <pc:sldMk cId="579217522" sldId="516"/>
            <ac:spMk id="2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75" v="4328" actId="947"/>
          <ac:spMkLst>
            <pc:docMk/>
            <pc:sldMk cId="579217522" sldId="516"/>
            <ac:spMk id="2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77" v="4332" actId="947"/>
          <ac:spMkLst>
            <pc:docMk/>
            <pc:sldMk cId="579217522" sldId="516"/>
            <ac:spMk id="2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179" v="4336" actId="947"/>
          <ac:spMkLst>
            <pc:docMk/>
            <pc:sldMk cId="579217522" sldId="516"/>
            <ac:spMk id="2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322" v="4360" actId="947"/>
          <ac:spMkLst>
            <pc:docMk/>
            <pc:sldMk cId="579217522" sldId="516"/>
            <ac:spMk id="72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179077922" sldId="517"/>
        </pc:sldMkLst>
        <pc:spChg chg="mod">
          <ac:chgData name="Lu Wenfang" userId="2d7494f7057705a1" providerId="LiveId" clId="{5DCA0FEB-BDA0-4459-AC34-55177D256BF7}" dt="2023-02-26T14:40:18.548" v="4408" actId="947"/>
          <ac:spMkLst>
            <pc:docMk/>
            <pc:sldMk cId="179077922" sldId="517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534" v="4400" actId="947"/>
          <ac:spMkLst>
            <pc:docMk/>
            <pc:sldMk cId="179077922" sldId="517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546" v="4406"/>
          <ac:spMkLst>
            <pc:docMk/>
            <pc:sldMk cId="179077922" sldId="517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542" v="4405" actId="947"/>
          <ac:spMkLst>
            <pc:docMk/>
            <pc:sldMk cId="179077922" sldId="517"/>
            <ac:spMk id="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536" v="4402" actId="947"/>
          <ac:spMkLst>
            <pc:docMk/>
            <pc:sldMk cId="179077922" sldId="517"/>
            <ac:spMk id="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52" v="4364" actId="947"/>
          <ac:spMkLst>
            <pc:docMk/>
            <pc:sldMk cId="179077922" sldId="517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54" v="4368" actId="947"/>
          <ac:spMkLst>
            <pc:docMk/>
            <pc:sldMk cId="179077922" sldId="517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56" v="4372" actId="947"/>
          <ac:spMkLst>
            <pc:docMk/>
            <pc:sldMk cId="179077922" sldId="517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58" v="4376" actId="947"/>
          <ac:spMkLst>
            <pc:docMk/>
            <pc:sldMk cId="179077922" sldId="517"/>
            <ac:spMk id="2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61" v="4380" actId="947"/>
          <ac:spMkLst>
            <pc:docMk/>
            <pc:sldMk cId="179077922" sldId="517"/>
            <ac:spMk id="2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63" v="4384" actId="947"/>
          <ac:spMkLst>
            <pc:docMk/>
            <pc:sldMk cId="179077922" sldId="517"/>
            <ac:spMk id="2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8.465" v="4388" actId="947"/>
          <ac:spMkLst>
            <pc:docMk/>
            <pc:sldMk cId="179077922" sldId="517"/>
            <ac:spMk id="27" creationId="{00000000-0000-0000-0000-000000000000}"/>
          </ac:spMkLst>
        </pc:spChg>
        <pc:graphicFrameChg chg="mod">
          <ac:chgData name="Lu Wenfang" userId="2d7494f7057705a1" providerId="LiveId" clId="{5DCA0FEB-BDA0-4459-AC34-55177D256BF7}" dt="2023-02-25T01:14:22.650" v="2795" actId="14100"/>
          <ac:graphicFrameMkLst>
            <pc:docMk/>
            <pc:sldMk cId="179077922" sldId="517"/>
            <ac:graphicFrameMk id="6" creationId="{00000000-0000-0000-0000-000000000000}"/>
          </ac:graphicFrameMkLst>
        </pc:graphicFrameChg>
        <pc:graphicFrameChg chg="mod">
          <ac:chgData name="Lu Wenfang" userId="2d7494f7057705a1" providerId="LiveId" clId="{5DCA0FEB-BDA0-4459-AC34-55177D256BF7}" dt="2023-02-25T01:14:26.687" v="2797" actId="14100"/>
          <ac:graphicFrameMkLst>
            <pc:docMk/>
            <pc:sldMk cId="179077922" sldId="517"/>
            <ac:graphicFrameMk id="8" creationId="{00000000-0000-0000-0000-000000000000}"/>
          </ac:graphicFrameMkLst>
        </pc:graphicFrame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596142429" sldId="518"/>
        </pc:sldMkLst>
        <pc:spChg chg="mod">
          <ac:chgData name="Lu Wenfang" userId="2d7494f7057705a1" providerId="LiveId" clId="{5DCA0FEB-BDA0-4459-AC34-55177D256BF7}" dt="2023-02-26T14:40:19.064" v="4588" actId="947"/>
          <ac:spMkLst>
            <pc:docMk/>
            <pc:sldMk cId="596142429" sldId="518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63" v="4587" actId="947"/>
          <ac:spMkLst>
            <pc:docMk/>
            <pc:sldMk cId="596142429" sldId="518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21" v="4556" actId="947"/>
          <ac:spMkLst>
            <pc:docMk/>
            <pc:sldMk cId="596142429" sldId="518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23" v="4560" actId="947"/>
          <ac:spMkLst>
            <pc:docMk/>
            <pc:sldMk cId="596142429" sldId="518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25" v="4564" actId="947"/>
          <ac:spMkLst>
            <pc:docMk/>
            <pc:sldMk cId="596142429" sldId="518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27" v="4568" actId="947"/>
          <ac:spMkLst>
            <pc:docMk/>
            <pc:sldMk cId="596142429" sldId="518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30" v="4572" actId="947"/>
          <ac:spMkLst>
            <pc:docMk/>
            <pc:sldMk cId="596142429" sldId="518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32" v="4576" actId="947"/>
          <ac:spMkLst>
            <pc:docMk/>
            <pc:sldMk cId="596142429" sldId="518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034" v="4580" actId="947"/>
          <ac:spMkLst>
            <pc:docMk/>
            <pc:sldMk cId="596142429" sldId="518"/>
            <ac:spMk id="22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19"/>
        </pc:sldMkLst>
        <pc:spChg chg="mod">
          <ac:chgData name="Lu Wenfang" userId="2d7494f7057705a1" providerId="LiveId" clId="{5DCA0FEB-BDA0-4459-AC34-55177D256BF7}" dt="2023-02-26T14:40:19.262" v="4629" actId="947"/>
          <ac:spMkLst>
            <pc:docMk/>
            <pc:sldMk cId="0" sldId="519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1T14:41:29.904" v="2669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65" v="4632" actId="947"/>
          <ac:spMkLst>
            <pc:docMk/>
            <pc:sldMk cId="0" sldId="519"/>
            <ac:spMk id="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63" v="4630" actId="947"/>
          <ac:spMkLst>
            <pc:docMk/>
            <pc:sldMk cId="0" sldId="519"/>
            <ac:spMk id="1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57" v="4624" actId="947"/>
          <ac:spMkLst>
            <pc:docMk/>
            <pc:sldMk cId="0" sldId="519"/>
            <ac:spMk id="1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47" v="4615" actId="947"/>
          <ac:spMkLst>
            <pc:docMk/>
            <pc:sldMk cId="0" sldId="519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70" v="4636" actId="947"/>
          <ac:spMkLst>
            <pc:docMk/>
            <pc:sldMk cId="0" sldId="519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79" v="4640" actId="947"/>
          <ac:spMkLst>
            <pc:docMk/>
            <pc:sldMk cId="0" sldId="519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89" v="4644" actId="947"/>
          <ac:spMkLst>
            <pc:docMk/>
            <pc:sldMk cId="0" sldId="519"/>
            <ac:spMk id="2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99" v="4648" actId="947"/>
          <ac:spMkLst>
            <pc:docMk/>
            <pc:sldMk cId="0" sldId="519"/>
            <ac:spMk id="3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11" v="4652" actId="947"/>
          <ac:spMkLst>
            <pc:docMk/>
            <pc:sldMk cId="0" sldId="519"/>
            <ac:spMk id="3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21" v="4656" actId="947"/>
          <ac:spMkLst>
            <pc:docMk/>
            <pc:sldMk cId="0" sldId="519"/>
            <ac:spMk id="3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264" v="4631" actId="947"/>
          <ac:spMkLst>
            <pc:docMk/>
            <pc:sldMk cId="0" sldId="519"/>
            <ac:spMk id="33" creationId="{8B1C1FE5-2F10-28E5-D561-106A411B1C03}"/>
          </ac:spMkLst>
        </pc:spChg>
      </pc:sldChg>
      <pc:sldChg chg="delSp 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21"/>
        </pc:sldMkLst>
        <pc:spChg chg="mod">
          <ac:chgData name="Lu Wenfang" userId="2d7494f7057705a1" providerId="LiveId" clId="{5DCA0FEB-BDA0-4459-AC34-55177D256BF7}" dt="2023-02-26T14:40:19.419" v="4720" actId="947"/>
          <ac:spMkLst>
            <pc:docMk/>
            <pc:sldMk cId="0" sldId="521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17" v="4718" actId="947"/>
          <ac:spMkLst>
            <pc:docMk/>
            <pc:sldMk cId="0" sldId="521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12" v="4712" actId="947"/>
          <ac:spMkLst>
            <pc:docMk/>
            <pc:sldMk cId="0" sldId="521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02" v="4702" actId="947"/>
          <ac:spMkLst>
            <pc:docMk/>
            <pc:sldMk cId="0" sldId="521"/>
            <ac:spMk id="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14" v="4715" actId="947"/>
          <ac:spMkLst>
            <pc:docMk/>
            <pc:sldMk cId="0" sldId="521"/>
            <ac:spMk id="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98" v="4699" actId="947"/>
          <ac:spMkLst>
            <pc:docMk/>
            <pc:sldMk cId="0" sldId="521"/>
            <ac:spMk id="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04" v="4705" actId="947"/>
          <ac:spMkLst>
            <pc:docMk/>
            <pc:sldMk cId="0" sldId="521"/>
            <ac:spMk id="1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15" v="4716" actId="947"/>
          <ac:spMkLst>
            <pc:docMk/>
            <pc:sldMk cId="0" sldId="521"/>
            <ac:spMk id="14" creationId="{00000000-0000-0000-0000-000000000000}"/>
          </ac:spMkLst>
        </pc:spChg>
        <pc:spChg chg="del mod">
          <ac:chgData name="Lu Wenfang" userId="2d7494f7057705a1" providerId="LiveId" clId="{5DCA0FEB-BDA0-4459-AC34-55177D256BF7}" dt="2023-02-21T14:41:50.921" v="2673" actId="478"/>
          <ac:spMkLst>
            <pc:docMk/>
            <pc:sldMk cId="0" sldId="521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33" v="4660" actId="947"/>
          <ac:spMkLst>
            <pc:docMk/>
            <pc:sldMk cId="0" sldId="521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35" v="4664" actId="947"/>
          <ac:spMkLst>
            <pc:docMk/>
            <pc:sldMk cId="0" sldId="521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37" v="4668" actId="947"/>
          <ac:spMkLst>
            <pc:docMk/>
            <pc:sldMk cId="0" sldId="521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14" v="4714" actId="947"/>
          <ac:spMkLst>
            <pc:docMk/>
            <pc:sldMk cId="0" sldId="521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40" v="4672" actId="947"/>
          <ac:spMkLst>
            <pc:docMk/>
            <pc:sldMk cId="0" sldId="521"/>
            <ac:spMk id="3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42" v="4676" actId="947"/>
          <ac:spMkLst>
            <pc:docMk/>
            <pc:sldMk cId="0" sldId="521"/>
            <ac:spMk id="3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44" v="4680" actId="947"/>
          <ac:spMkLst>
            <pc:docMk/>
            <pc:sldMk cId="0" sldId="521"/>
            <ac:spMk id="3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347" v="4684" actId="947"/>
          <ac:spMkLst>
            <pc:docMk/>
            <pc:sldMk cId="0" sldId="521"/>
            <ac:spMk id="33" creationId="{00000000-0000-0000-0000-000000000000}"/>
          </ac:spMkLst>
        </pc:spChg>
        <pc:picChg chg="mod">
          <ac:chgData name="Lu Wenfang" userId="2d7494f7057705a1" providerId="LiveId" clId="{5DCA0FEB-BDA0-4459-AC34-55177D256BF7}" dt="2023-02-21T14:41:42.289" v="2671" actId="1076"/>
          <ac:picMkLst>
            <pc:docMk/>
            <pc:sldMk cId="0" sldId="521"/>
            <ac:picMk id="1030" creationId="{00000000-0000-0000-0000-000000000000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22"/>
        </pc:sldMkLst>
        <pc:spChg chg="mod">
          <ac:chgData name="Lu Wenfang" userId="2d7494f7057705a1" providerId="LiveId" clId="{5DCA0FEB-BDA0-4459-AC34-55177D256BF7}" dt="2023-02-26T14:40:19.464" v="4755" actId="947"/>
          <ac:spMkLst>
            <pc:docMk/>
            <pc:sldMk cId="0" sldId="522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66" v="4756" actId="947"/>
          <ac:spMkLst>
            <pc:docMk/>
            <pc:sldMk cId="0" sldId="522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26" v="4724" actId="947"/>
          <ac:spMkLst>
            <pc:docMk/>
            <pc:sldMk cId="0" sldId="522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29" v="4728" actId="947"/>
          <ac:spMkLst>
            <pc:docMk/>
            <pc:sldMk cId="0" sldId="522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31" v="4732" actId="947"/>
          <ac:spMkLst>
            <pc:docMk/>
            <pc:sldMk cId="0" sldId="522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33" v="4736" actId="947"/>
          <ac:spMkLst>
            <pc:docMk/>
            <pc:sldMk cId="0" sldId="522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36" v="4740" actId="947"/>
          <ac:spMkLst>
            <pc:docMk/>
            <pc:sldMk cId="0" sldId="522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38" v="4744" actId="947"/>
          <ac:spMkLst>
            <pc:docMk/>
            <pc:sldMk cId="0" sldId="522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440" v="4748" actId="947"/>
          <ac:spMkLst>
            <pc:docMk/>
            <pc:sldMk cId="0" sldId="522"/>
            <ac:spMk id="22" creationId="{00000000-0000-0000-0000-000000000000}"/>
          </ac:spMkLst>
        </pc:spChg>
        <pc:picChg chg="mod">
          <ac:chgData name="Lu Wenfang" userId="2d7494f7057705a1" providerId="LiveId" clId="{5DCA0FEB-BDA0-4459-AC34-55177D256BF7}" dt="2023-02-21T14:42:18.544" v="2684" actId="1076"/>
          <ac:picMkLst>
            <pc:docMk/>
            <pc:sldMk cId="0" sldId="522"/>
            <ac:picMk id="1026" creationId="{00000000-0000-0000-0000-000000000000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0" sldId="523"/>
        </pc:sldMkLst>
        <pc:spChg chg="mod">
          <ac:chgData name="Lu Wenfang" userId="2d7494f7057705a1" providerId="LiveId" clId="{5DCA0FEB-BDA0-4459-AC34-55177D256BF7}" dt="2023-02-26T14:40:19.582" v="4796" actId="947"/>
          <ac:spMkLst>
            <pc:docMk/>
            <pc:sldMk cId="0" sldId="523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51" v="4768" actId="947"/>
          <ac:spMkLst>
            <pc:docMk/>
            <pc:sldMk cId="0" sldId="523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54" v="4772" actId="947"/>
          <ac:spMkLst>
            <pc:docMk/>
            <pc:sldMk cId="0" sldId="523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56" v="4776" actId="947"/>
          <ac:spMkLst>
            <pc:docMk/>
            <pc:sldMk cId="0" sldId="523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59" v="4780" actId="947"/>
          <ac:spMkLst>
            <pc:docMk/>
            <pc:sldMk cId="0" sldId="523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61" v="4784" actId="947"/>
          <ac:spMkLst>
            <pc:docMk/>
            <pc:sldMk cId="0" sldId="523"/>
            <ac:spMk id="2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63" v="4788" actId="947"/>
          <ac:spMkLst>
            <pc:docMk/>
            <pc:sldMk cId="0" sldId="523"/>
            <ac:spMk id="2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565" v="4792" actId="947"/>
          <ac:spMkLst>
            <pc:docMk/>
            <pc:sldMk cId="0" sldId="523"/>
            <ac:spMk id="24" creationId="{00000000-0000-0000-0000-000000000000}"/>
          </ac:spMkLst>
        </pc:spChg>
      </pc:sldChg>
      <pc:sldChg chg="del">
        <pc:chgData name="Lu Wenfang" userId="2d7494f7057705a1" providerId="LiveId" clId="{5DCA0FEB-BDA0-4459-AC34-55177D256BF7}" dt="2023-02-21T14:42:47.533" v="2688" actId="47"/>
        <pc:sldMkLst>
          <pc:docMk/>
          <pc:sldMk cId="0" sldId="524"/>
        </pc:sldMkLst>
      </pc:sldChg>
      <pc:sldChg chg="modSp mod">
        <pc:chgData name="Lu Wenfang" userId="2d7494f7057705a1" providerId="LiveId" clId="{5DCA0FEB-BDA0-4459-AC34-55177D256BF7}" dt="2023-02-26T14:41:02.720" v="7498" actId="20577"/>
        <pc:sldMkLst>
          <pc:docMk/>
          <pc:sldMk cId="0" sldId="525"/>
        </pc:sldMkLst>
        <pc:spChg chg="mod">
          <ac:chgData name="Lu Wenfang" userId="2d7494f7057705a1" providerId="LiveId" clId="{5DCA0FEB-BDA0-4459-AC34-55177D256BF7}" dt="2023-02-26T14:40:20.759" v="5279" actId="947"/>
          <ac:spMkLst>
            <pc:docMk/>
            <pc:sldMk cId="0" sldId="525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1:02.720" v="7498" actId="20577"/>
          <ac:spMkLst>
            <pc:docMk/>
            <pc:sldMk cId="0" sldId="525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23" v="5248" actId="947"/>
          <ac:spMkLst>
            <pc:docMk/>
            <pc:sldMk cId="0" sldId="525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26" v="5252" actId="947"/>
          <ac:spMkLst>
            <pc:docMk/>
            <pc:sldMk cId="0" sldId="525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28" v="5256" actId="947"/>
          <ac:spMkLst>
            <pc:docMk/>
            <pc:sldMk cId="0" sldId="525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30" v="5260" actId="947"/>
          <ac:spMkLst>
            <pc:docMk/>
            <pc:sldMk cId="0" sldId="525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32" v="5264" actId="947"/>
          <ac:spMkLst>
            <pc:docMk/>
            <pc:sldMk cId="0" sldId="525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35" v="5268" actId="947"/>
          <ac:spMkLst>
            <pc:docMk/>
            <pc:sldMk cId="0" sldId="525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37" v="5272" actId="947"/>
          <ac:spMkLst>
            <pc:docMk/>
            <pc:sldMk cId="0" sldId="525"/>
            <ac:spMk id="22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691" v="6613" actId="947"/>
        <pc:sldMkLst>
          <pc:docMk/>
          <pc:sldMk cId="0" sldId="526"/>
        </pc:sldMkLst>
        <pc:spChg chg="mod">
          <ac:chgData name="Lu Wenfang" userId="2d7494f7057705a1" providerId="LiveId" clId="{5DCA0FEB-BDA0-4459-AC34-55177D256BF7}" dt="2023-02-26T14:40:25.691" v="6613" actId="947"/>
          <ac:spMkLst>
            <pc:docMk/>
            <pc:sldMk cId="0" sldId="526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64" v="6585" actId="947"/>
          <ac:spMkLst>
            <pc:docMk/>
            <pc:sldMk cId="0" sldId="526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66" v="6589" actId="947"/>
          <ac:spMkLst>
            <pc:docMk/>
            <pc:sldMk cId="0" sldId="526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68" v="6593" actId="947"/>
          <ac:spMkLst>
            <pc:docMk/>
            <pc:sldMk cId="0" sldId="526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71" v="6597" actId="947"/>
          <ac:spMkLst>
            <pc:docMk/>
            <pc:sldMk cId="0" sldId="526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73" v="6601" actId="947"/>
          <ac:spMkLst>
            <pc:docMk/>
            <pc:sldMk cId="0" sldId="526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75" v="6605" actId="947"/>
          <ac:spMkLst>
            <pc:docMk/>
            <pc:sldMk cId="0" sldId="526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78" v="6609" actId="947"/>
          <ac:spMkLst>
            <pc:docMk/>
            <pc:sldMk cId="0" sldId="526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734" v="6645" actId="947"/>
        <pc:sldMkLst>
          <pc:docMk/>
          <pc:sldMk cId="0" sldId="527"/>
        </pc:sldMkLst>
        <pc:spChg chg="mod">
          <ac:chgData name="Lu Wenfang" userId="2d7494f7057705a1" providerId="LiveId" clId="{5DCA0FEB-BDA0-4459-AC34-55177D256BF7}" dt="2023-02-26T14:40:25.734" v="6645" actId="947"/>
          <ac:spMkLst>
            <pc:docMk/>
            <pc:sldMk cId="0" sldId="527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08" v="6617" actId="947"/>
          <ac:spMkLst>
            <pc:docMk/>
            <pc:sldMk cId="0" sldId="527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10" v="6621" actId="947"/>
          <ac:spMkLst>
            <pc:docMk/>
            <pc:sldMk cId="0" sldId="527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12" v="6625" actId="947"/>
          <ac:spMkLst>
            <pc:docMk/>
            <pc:sldMk cId="0" sldId="527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14" v="6629" actId="947"/>
          <ac:spMkLst>
            <pc:docMk/>
            <pc:sldMk cId="0" sldId="527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17" v="6633" actId="947"/>
          <ac:spMkLst>
            <pc:docMk/>
            <pc:sldMk cId="0" sldId="527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19" v="6637" actId="947"/>
          <ac:spMkLst>
            <pc:docMk/>
            <pc:sldMk cId="0" sldId="527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21" v="6641" actId="947"/>
          <ac:spMkLst>
            <pc:docMk/>
            <pc:sldMk cId="0" sldId="527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768" v="6677" actId="947"/>
        <pc:sldMkLst>
          <pc:docMk/>
          <pc:sldMk cId="0" sldId="528"/>
        </pc:sldMkLst>
        <pc:spChg chg="mod">
          <ac:chgData name="Lu Wenfang" userId="2d7494f7057705a1" providerId="LiveId" clId="{5DCA0FEB-BDA0-4459-AC34-55177D256BF7}" dt="2023-02-26T14:40:25.768" v="6677" actId="947"/>
          <ac:spMkLst>
            <pc:docMk/>
            <pc:sldMk cId="0" sldId="528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40" v="6649" actId="947"/>
          <ac:spMkLst>
            <pc:docMk/>
            <pc:sldMk cId="0" sldId="528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42" v="6653" actId="947"/>
          <ac:spMkLst>
            <pc:docMk/>
            <pc:sldMk cId="0" sldId="528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44" v="6657" actId="947"/>
          <ac:spMkLst>
            <pc:docMk/>
            <pc:sldMk cId="0" sldId="528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47" v="6661" actId="947"/>
          <ac:spMkLst>
            <pc:docMk/>
            <pc:sldMk cId="0" sldId="528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49" v="6665" actId="947"/>
          <ac:spMkLst>
            <pc:docMk/>
            <pc:sldMk cId="0" sldId="528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51" v="6669" actId="947"/>
          <ac:spMkLst>
            <pc:docMk/>
            <pc:sldMk cId="0" sldId="528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53" v="6673" actId="947"/>
          <ac:spMkLst>
            <pc:docMk/>
            <pc:sldMk cId="0" sldId="528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816" v="6709" actId="947"/>
        <pc:sldMkLst>
          <pc:docMk/>
          <pc:sldMk cId="0" sldId="529"/>
        </pc:sldMkLst>
        <pc:spChg chg="mod">
          <ac:chgData name="Lu Wenfang" userId="2d7494f7057705a1" providerId="LiveId" clId="{5DCA0FEB-BDA0-4459-AC34-55177D256BF7}" dt="2023-02-26T14:40:25.816" v="6709" actId="947"/>
          <ac:spMkLst>
            <pc:docMk/>
            <pc:sldMk cId="0" sldId="529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86" v="6681" actId="947"/>
          <ac:spMkLst>
            <pc:docMk/>
            <pc:sldMk cId="0" sldId="529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89" v="6685" actId="947"/>
          <ac:spMkLst>
            <pc:docMk/>
            <pc:sldMk cId="0" sldId="529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91" v="6689" actId="947"/>
          <ac:spMkLst>
            <pc:docMk/>
            <pc:sldMk cId="0" sldId="529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93" v="6693" actId="947"/>
          <ac:spMkLst>
            <pc:docMk/>
            <pc:sldMk cId="0" sldId="529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95" v="6697" actId="947"/>
          <ac:spMkLst>
            <pc:docMk/>
            <pc:sldMk cId="0" sldId="529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797" v="6701" actId="947"/>
          <ac:spMkLst>
            <pc:docMk/>
            <pc:sldMk cId="0" sldId="529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00" v="6705" actId="947"/>
          <ac:spMkLst>
            <pc:docMk/>
            <pc:sldMk cId="0" sldId="529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862" v="6741" actId="947"/>
        <pc:sldMkLst>
          <pc:docMk/>
          <pc:sldMk cId="0" sldId="530"/>
        </pc:sldMkLst>
        <pc:spChg chg="mod">
          <ac:chgData name="Lu Wenfang" userId="2d7494f7057705a1" providerId="LiveId" clId="{5DCA0FEB-BDA0-4459-AC34-55177D256BF7}" dt="2023-02-26T14:40:25.862" v="6741" actId="947"/>
          <ac:spMkLst>
            <pc:docMk/>
            <pc:sldMk cId="0" sldId="530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33" v="6713" actId="947"/>
          <ac:spMkLst>
            <pc:docMk/>
            <pc:sldMk cId="0" sldId="530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35" v="6717" actId="947"/>
          <ac:spMkLst>
            <pc:docMk/>
            <pc:sldMk cId="0" sldId="530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37" v="6721" actId="947"/>
          <ac:spMkLst>
            <pc:docMk/>
            <pc:sldMk cId="0" sldId="530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40" v="6725" actId="947"/>
          <ac:spMkLst>
            <pc:docMk/>
            <pc:sldMk cId="0" sldId="530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42" v="6729" actId="947"/>
          <ac:spMkLst>
            <pc:docMk/>
            <pc:sldMk cId="0" sldId="530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44" v="6733" actId="947"/>
          <ac:spMkLst>
            <pc:docMk/>
            <pc:sldMk cId="0" sldId="530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46" v="6737" actId="947"/>
          <ac:spMkLst>
            <pc:docMk/>
            <pc:sldMk cId="0" sldId="530"/>
            <ac:spMk id="21" creationId="{00000000-0000-0000-0000-000000000000}"/>
          </ac:spMkLst>
        </pc:spChg>
      </pc:sldChg>
      <pc:sldChg chg="addSp delSp modSp mod modClrScheme chgLayout">
        <pc:chgData name="Lu Wenfang" userId="2d7494f7057705a1" providerId="LiveId" clId="{5DCA0FEB-BDA0-4459-AC34-55177D256BF7}" dt="2023-02-26T14:40:42.823" v="7487"/>
        <pc:sldMkLst>
          <pc:docMk/>
          <pc:sldMk cId="0" sldId="531"/>
        </pc:sldMkLst>
        <pc:spChg chg="mod">
          <ac:chgData name="Lu Wenfang" userId="2d7494f7057705a1" providerId="LiveId" clId="{5DCA0FEB-BDA0-4459-AC34-55177D256BF7}" dt="2023-02-26T14:40:20.812" v="5308" actId="947"/>
          <ac:spMkLst>
            <pc:docMk/>
            <pc:sldMk cId="0" sldId="531"/>
            <ac:spMk id="5" creationId="{00000000-0000-0000-0000-000000000000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0" sldId="531"/>
            <ac:spMk id="6" creationId="{0DB8A0AA-05C5-CC67-733B-48E18E56A241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0" sldId="531"/>
            <ac:spMk id="8" creationId="{5FBE38CE-E09B-B888-5E0F-AD334B0E7C88}"/>
          </ac:spMkLst>
        </pc:spChg>
        <pc:spChg chg="add mod ord">
          <ac:chgData name="Lu Wenfang" userId="2d7494f7057705a1" providerId="LiveId" clId="{5DCA0FEB-BDA0-4459-AC34-55177D256BF7}" dt="2023-02-26T14:40:20.841" v="5328" actId="947"/>
          <ac:spMkLst>
            <pc:docMk/>
            <pc:sldMk cId="0" sldId="531"/>
            <ac:spMk id="9" creationId="{C3365418-C8C5-A75F-1CEC-574E39F30D23}"/>
          </ac:spMkLst>
        </pc:spChg>
        <pc:spChg chg="add del mod ord">
          <ac:chgData name="Lu Wenfang" userId="2d7494f7057705a1" providerId="LiveId" clId="{5DCA0FEB-BDA0-4459-AC34-55177D256BF7}" dt="2023-02-26T14:40:42.823" v="7487"/>
          <ac:spMkLst>
            <pc:docMk/>
            <pc:sldMk cId="0" sldId="531"/>
            <ac:spMk id="10" creationId="{3555BAD2-833D-DE94-F594-D76A8890145A}"/>
          </ac:spMkLst>
        </pc:spChg>
        <pc:spChg chg="mod">
          <ac:chgData name="Lu Wenfang" userId="2d7494f7057705a1" providerId="LiveId" clId="{5DCA0FEB-BDA0-4459-AC34-55177D256BF7}" dt="2023-02-26T14:40:20.814" v="5312" actId="947"/>
          <ac:spMkLst>
            <pc:docMk/>
            <pc:sldMk cId="0" sldId="531"/>
            <ac:spMk id="1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804" v="5296" actId="947"/>
          <ac:spMkLst>
            <pc:docMk/>
            <pc:sldMk cId="0" sldId="531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807" v="5300" actId="947"/>
          <ac:spMkLst>
            <pc:docMk/>
            <pc:sldMk cId="0" sldId="531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809" v="5304" actId="947"/>
          <ac:spMkLst>
            <pc:docMk/>
            <pc:sldMk cId="0" sldId="531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816" v="5316" actId="947"/>
          <ac:spMkLst>
            <pc:docMk/>
            <pc:sldMk cId="0" sldId="531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819" v="5320" actId="947"/>
          <ac:spMkLst>
            <pc:docMk/>
            <pc:sldMk cId="0" sldId="531"/>
            <ac:spMk id="19" creationId="{00000000-0000-0000-0000-000000000000}"/>
          </ac:spMkLst>
        </pc:spChg>
        <pc:picChg chg="del">
          <ac:chgData name="Lu Wenfang" userId="2d7494f7057705a1" providerId="LiveId" clId="{5DCA0FEB-BDA0-4459-AC34-55177D256BF7}" dt="2023-02-26T14:40:42.114" v="7486" actId="21"/>
          <ac:picMkLst>
            <pc:docMk/>
            <pc:sldMk cId="0" sldId="531"/>
            <ac:picMk id="7" creationId="{52745E64-E3C0-E47C-8DF3-68B8A64378CA}"/>
          </ac:picMkLst>
        </pc:picChg>
        <pc:picChg chg="add mod">
          <ac:chgData name="Lu Wenfang" userId="2d7494f7057705a1" providerId="LiveId" clId="{5DCA0FEB-BDA0-4459-AC34-55177D256BF7}" dt="2023-02-26T14:40:42.823" v="7487"/>
          <ac:picMkLst>
            <pc:docMk/>
            <pc:sldMk cId="0" sldId="531"/>
            <ac:picMk id="11" creationId="{16FE9E46-5478-6C08-64D0-6B896C661960}"/>
          </ac:picMkLst>
        </pc:picChg>
      </pc:sldChg>
      <pc:sldChg chg="modSp mod ord">
        <pc:chgData name="Lu Wenfang" userId="2d7494f7057705a1" providerId="LiveId" clId="{5DCA0FEB-BDA0-4459-AC34-55177D256BF7}" dt="2023-02-26T14:40:25.563" v="6517" actId="947"/>
        <pc:sldMkLst>
          <pc:docMk/>
          <pc:sldMk cId="0" sldId="532"/>
        </pc:sldMkLst>
        <pc:spChg chg="mod">
          <ac:chgData name="Lu Wenfang" userId="2d7494f7057705a1" providerId="LiveId" clId="{5DCA0FEB-BDA0-4459-AC34-55177D256BF7}" dt="2023-02-26T14:40:25.563" v="6517" actId="947"/>
          <ac:spMkLst>
            <pc:docMk/>
            <pc:sldMk cId="0" sldId="532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34" v="6489" actId="947"/>
          <ac:spMkLst>
            <pc:docMk/>
            <pc:sldMk cId="0" sldId="532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37" v="6493" actId="947"/>
          <ac:spMkLst>
            <pc:docMk/>
            <pc:sldMk cId="0" sldId="532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39" v="6497" actId="947"/>
          <ac:spMkLst>
            <pc:docMk/>
            <pc:sldMk cId="0" sldId="532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41" v="6501" actId="947"/>
          <ac:spMkLst>
            <pc:docMk/>
            <pc:sldMk cId="0" sldId="532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44" v="6505" actId="947"/>
          <ac:spMkLst>
            <pc:docMk/>
            <pc:sldMk cId="0" sldId="532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46" v="6509" actId="947"/>
          <ac:spMkLst>
            <pc:docMk/>
            <pc:sldMk cId="0" sldId="532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48" v="6513" actId="947"/>
          <ac:spMkLst>
            <pc:docMk/>
            <pc:sldMk cId="0" sldId="532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612" v="6549" actId="947"/>
        <pc:sldMkLst>
          <pc:docMk/>
          <pc:sldMk cId="0" sldId="533"/>
        </pc:sldMkLst>
        <pc:spChg chg="mod">
          <ac:chgData name="Lu Wenfang" userId="2d7494f7057705a1" providerId="LiveId" clId="{5DCA0FEB-BDA0-4459-AC34-55177D256BF7}" dt="2023-02-26T14:40:25.612" v="6549" actId="947"/>
          <ac:spMkLst>
            <pc:docMk/>
            <pc:sldMk cId="0" sldId="533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85" v="6521" actId="947"/>
          <ac:spMkLst>
            <pc:docMk/>
            <pc:sldMk cId="0" sldId="533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87" v="6525" actId="947"/>
          <ac:spMkLst>
            <pc:docMk/>
            <pc:sldMk cId="0" sldId="533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89" v="6529" actId="947"/>
          <ac:spMkLst>
            <pc:docMk/>
            <pc:sldMk cId="0" sldId="533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92" v="6533" actId="947"/>
          <ac:spMkLst>
            <pc:docMk/>
            <pc:sldMk cId="0" sldId="533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94" v="6537" actId="947"/>
          <ac:spMkLst>
            <pc:docMk/>
            <pc:sldMk cId="0" sldId="533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97" v="6541" actId="947"/>
          <ac:spMkLst>
            <pc:docMk/>
            <pc:sldMk cId="0" sldId="533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599" v="6545" actId="947"/>
          <ac:spMkLst>
            <pc:docMk/>
            <pc:sldMk cId="0" sldId="533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656" v="6581" actId="947"/>
        <pc:sldMkLst>
          <pc:docMk/>
          <pc:sldMk cId="0" sldId="534"/>
        </pc:sldMkLst>
        <pc:spChg chg="mod">
          <ac:chgData name="Lu Wenfang" userId="2d7494f7057705a1" providerId="LiveId" clId="{5DCA0FEB-BDA0-4459-AC34-55177D256BF7}" dt="2023-02-26T14:40:25.656" v="6581" actId="947"/>
          <ac:spMkLst>
            <pc:docMk/>
            <pc:sldMk cId="0" sldId="534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30" v="6553" actId="947"/>
          <ac:spMkLst>
            <pc:docMk/>
            <pc:sldMk cId="0" sldId="534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32" v="6557" actId="947"/>
          <ac:spMkLst>
            <pc:docMk/>
            <pc:sldMk cId="0" sldId="534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34" v="6561" actId="947"/>
          <ac:spMkLst>
            <pc:docMk/>
            <pc:sldMk cId="0" sldId="534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36" v="6565" actId="947"/>
          <ac:spMkLst>
            <pc:docMk/>
            <pc:sldMk cId="0" sldId="534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38" v="6569" actId="947"/>
          <ac:spMkLst>
            <pc:docMk/>
            <pc:sldMk cId="0" sldId="534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41" v="6573" actId="947"/>
          <ac:spMkLst>
            <pc:docMk/>
            <pc:sldMk cId="0" sldId="534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643" v="6577" actId="947"/>
          <ac:spMkLst>
            <pc:docMk/>
            <pc:sldMk cId="0" sldId="534"/>
            <ac:spMk id="21" creationId="{00000000-0000-0000-0000-000000000000}"/>
          </ac:spMkLst>
        </pc:spChg>
      </pc:sldChg>
      <pc:sldChg chg="modSp mod ord">
        <pc:chgData name="Lu Wenfang" userId="2d7494f7057705a1" providerId="LiveId" clId="{5DCA0FEB-BDA0-4459-AC34-55177D256BF7}" dt="2023-02-26T14:40:25.908" v="6773" actId="947"/>
        <pc:sldMkLst>
          <pc:docMk/>
          <pc:sldMk cId="0" sldId="535"/>
        </pc:sldMkLst>
        <pc:spChg chg="mod">
          <ac:chgData name="Lu Wenfang" userId="2d7494f7057705a1" providerId="LiveId" clId="{5DCA0FEB-BDA0-4459-AC34-55177D256BF7}" dt="2023-02-26T14:40:25.908" v="6773" actId="947"/>
          <ac:spMkLst>
            <pc:docMk/>
            <pc:sldMk cId="0" sldId="535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79" v="6745" actId="947"/>
          <ac:spMkLst>
            <pc:docMk/>
            <pc:sldMk cId="0" sldId="535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82" v="6749" actId="947"/>
          <ac:spMkLst>
            <pc:docMk/>
            <pc:sldMk cId="0" sldId="535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84" v="6753" actId="947"/>
          <ac:spMkLst>
            <pc:docMk/>
            <pc:sldMk cId="0" sldId="535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86" v="6757" actId="947"/>
          <ac:spMkLst>
            <pc:docMk/>
            <pc:sldMk cId="0" sldId="535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88" v="6761" actId="947"/>
          <ac:spMkLst>
            <pc:docMk/>
            <pc:sldMk cId="0" sldId="535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91" v="6765" actId="947"/>
          <ac:spMkLst>
            <pc:docMk/>
            <pc:sldMk cId="0" sldId="535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5.893" v="6769" actId="947"/>
          <ac:spMkLst>
            <pc:docMk/>
            <pc:sldMk cId="0" sldId="535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6.090" v="6821" actId="947"/>
        <pc:sldMkLst>
          <pc:docMk/>
          <pc:sldMk cId="0" sldId="536"/>
        </pc:sldMkLst>
        <pc:spChg chg="mod">
          <ac:chgData name="Lu Wenfang" userId="2d7494f7057705a1" providerId="LiveId" clId="{5DCA0FEB-BDA0-4459-AC34-55177D256BF7}" dt="2023-02-26T14:40:26.090" v="6821" actId="947"/>
          <ac:spMkLst>
            <pc:docMk/>
            <pc:sldMk cId="0" sldId="536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51" v="6793" actId="947"/>
          <ac:spMkLst>
            <pc:docMk/>
            <pc:sldMk cId="0" sldId="536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53" v="6797" actId="947"/>
          <ac:spMkLst>
            <pc:docMk/>
            <pc:sldMk cId="0" sldId="536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55" v="6801" actId="947"/>
          <ac:spMkLst>
            <pc:docMk/>
            <pc:sldMk cId="0" sldId="536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58" v="6805" actId="947"/>
          <ac:spMkLst>
            <pc:docMk/>
            <pc:sldMk cId="0" sldId="536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60" v="6809" actId="947"/>
          <ac:spMkLst>
            <pc:docMk/>
            <pc:sldMk cId="0" sldId="536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62" v="6813" actId="947"/>
          <ac:spMkLst>
            <pc:docMk/>
            <pc:sldMk cId="0" sldId="536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67" v="6817" actId="947"/>
          <ac:spMkLst>
            <pc:docMk/>
            <pc:sldMk cId="0" sldId="536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6.150" v="6853" actId="947"/>
        <pc:sldMkLst>
          <pc:docMk/>
          <pc:sldMk cId="0" sldId="537"/>
        </pc:sldMkLst>
        <pc:spChg chg="mod">
          <ac:chgData name="Lu Wenfang" userId="2d7494f7057705a1" providerId="LiveId" clId="{5DCA0FEB-BDA0-4459-AC34-55177D256BF7}" dt="2023-02-26T14:40:26.150" v="6853" actId="947"/>
          <ac:spMkLst>
            <pc:docMk/>
            <pc:sldMk cId="0" sldId="537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098" v="6825" actId="947"/>
          <ac:spMkLst>
            <pc:docMk/>
            <pc:sldMk cId="0" sldId="537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01" v="6829" actId="947"/>
          <ac:spMkLst>
            <pc:docMk/>
            <pc:sldMk cId="0" sldId="537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03" v="6833" actId="947"/>
          <ac:spMkLst>
            <pc:docMk/>
            <pc:sldMk cId="0" sldId="537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05" v="6837" actId="947"/>
          <ac:spMkLst>
            <pc:docMk/>
            <pc:sldMk cId="0" sldId="537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08" v="6841" actId="947"/>
          <ac:spMkLst>
            <pc:docMk/>
            <pc:sldMk cId="0" sldId="537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10" v="6845" actId="947"/>
          <ac:spMkLst>
            <pc:docMk/>
            <pc:sldMk cId="0" sldId="537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6.113" v="6849" actId="947"/>
          <ac:spMkLst>
            <pc:docMk/>
            <pc:sldMk cId="0" sldId="537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284" v="7177" actId="947"/>
        <pc:sldMkLst>
          <pc:docMk/>
          <pc:sldMk cId="0" sldId="538"/>
        </pc:sldMkLst>
        <pc:spChg chg="mod">
          <ac:chgData name="Lu Wenfang" userId="2d7494f7057705a1" providerId="LiveId" clId="{5DCA0FEB-BDA0-4459-AC34-55177D256BF7}" dt="2023-02-26T14:40:27.284" v="7177" actId="947"/>
          <ac:spMkLst>
            <pc:docMk/>
            <pc:sldMk cId="0" sldId="538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169" v="7149" actId="947"/>
          <ac:spMkLst>
            <pc:docMk/>
            <pc:sldMk cId="0" sldId="538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171" v="7153" actId="947"/>
          <ac:spMkLst>
            <pc:docMk/>
            <pc:sldMk cId="0" sldId="538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243" v="7157" actId="947"/>
          <ac:spMkLst>
            <pc:docMk/>
            <pc:sldMk cId="0" sldId="538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261" v="7161" actId="947"/>
          <ac:spMkLst>
            <pc:docMk/>
            <pc:sldMk cId="0" sldId="538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263" v="7165" actId="947"/>
          <ac:spMkLst>
            <pc:docMk/>
            <pc:sldMk cId="0" sldId="538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266" v="7169" actId="947"/>
          <ac:spMkLst>
            <pc:docMk/>
            <pc:sldMk cId="0" sldId="538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269" v="7173" actId="947"/>
          <ac:spMkLst>
            <pc:docMk/>
            <pc:sldMk cId="0" sldId="538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682" v="7245" actId="947"/>
        <pc:sldMkLst>
          <pc:docMk/>
          <pc:sldMk cId="0" sldId="539"/>
        </pc:sldMkLst>
        <pc:spChg chg="mod">
          <ac:chgData name="Lu Wenfang" userId="2d7494f7057705a1" providerId="LiveId" clId="{5DCA0FEB-BDA0-4459-AC34-55177D256BF7}" dt="2023-02-26T14:40:27.682" v="7245" actId="947"/>
          <ac:spMkLst>
            <pc:docMk/>
            <pc:sldMk cId="0" sldId="539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37" v="7217" actId="947"/>
          <ac:spMkLst>
            <pc:docMk/>
            <pc:sldMk cId="0" sldId="539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39" v="7221" actId="947"/>
          <ac:spMkLst>
            <pc:docMk/>
            <pc:sldMk cId="0" sldId="539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41" v="7225" actId="947"/>
          <ac:spMkLst>
            <pc:docMk/>
            <pc:sldMk cId="0" sldId="539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44" v="7229" actId="947"/>
          <ac:spMkLst>
            <pc:docMk/>
            <pc:sldMk cId="0" sldId="539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46" v="7233" actId="947"/>
          <ac:spMkLst>
            <pc:docMk/>
            <pc:sldMk cId="0" sldId="539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49" v="7237" actId="947"/>
          <ac:spMkLst>
            <pc:docMk/>
            <pc:sldMk cId="0" sldId="539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51" v="7241" actId="947"/>
          <ac:spMkLst>
            <pc:docMk/>
            <pc:sldMk cId="0" sldId="539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727" v="7277" actId="947"/>
        <pc:sldMkLst>
          <pc:docMk/>
          <pc:sldMk cId="0" sldId="540"/>
        </pc:sldMkLst>
        <pc:spChg chg="mod">
          <ac:chgData name="Lu Wenfang" userId="2d7494f7057705a1" providerId="LiveId" clId="{5DCA0FEB-BDA0-4459-AC34-55177D256BF7}" dt="2023-02-26T14:40:27.727" v="7277" actId="947"/>
          <ac:spMkLst>
            <pc:docMk/>
            <pc:sldMk cId="0" sldId="540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93" v="7249" actId="947"/>
          <ac:spMkLst>
            <pc:docMk/>
            <pc:sldMk cId="0" sldId="540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96" v="7253" actId="947"/>
          <ac:spMkLst>
            <pc:docMk/>
            <pc:sldMk cId="0" sldId="540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698" v="7257" actId="947"/>
          <ac:spMkLst>
            <pc:docMk/>
            <pc:sldMk cId="0" sldId="540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01" v="7261" actId="947"/>
          <ac:spMkLst>
            <pc:docMk/>
            <pc:sldMk cId="0" sldId="540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03" v="7265" actId="947"/>
          <ac:spMkLst>
            <pc:docMk/>
            <pc:sldMk cId="0" sldId="540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05" v="7269" actId="947"/>
          <ac:spMkLst>
            <pc:docMk/>
            <pc:sldMk cId="0" sldId="540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08" v="7273" actId="947"/>
          <ac:spMkLst>
            <pc:docMk/>
            <pc:sldMk cId="0" sldId="540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782" v="7309" actId="947"/>
        <pc:sldMkLst>
          <pc:docMk/>
          <pc:sldMk cId="0" sldId="541"/>
        </pc:sldMkLst>
        <pc:spChg chg="mod">
          <ac:chgData name="Lu Wenfang" userId="2d7494f7057705a1" providerId="LiveId" clId="{5DCA0FEB-BDA0-4459-AC34-55177D256BF7}" dt="2023-02-26T14:40:27.782" v="7309" actId="947"/>
          <ac:spMkLst>
            <pc:docMk/>
            <pc:sldMk cId="0" sldId="541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43" v="7281" actId="947"/>
          <ac:spMkLst>
            <pc:docMk/>
            <pc:sldMk cId="0" sldId="541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49" v="7285" actId="947"/>
          <ac:spMkLst>
            <pc:docMk/>
            <pc:sldMk cId="0" sldId="541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54" v="7289" actId="947"/>
          <ac:spMkLst>
            <pc:docMk/>
            <pc:sldMk cId="0" sldId="541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56" v="7293" actId="947"/>
          <ac:spMkLst>
            <pc:docMk/>
            <pc:sldMk cId="0" sldId="541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59" v="7297" actId="947"/>
          <ac:spMkLst>
            <pc:docMk/>
            <pc:sldMk cId="0" sldId="541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62" v="7301" actId="947"/>
          <ac:spMkLst>
            <pc:docMk/>
            <pc:sldMk cId="0" sldId="541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764" v="7305" actId="947"/>
          <ac:spMkLst>
            <pc:docMk/>
            <pc:sldMk cId="0" sldId="541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882" v="7341" actId="947"/>
        <pc:sldMkLst>
          <pc:docMk/>
          <pc:sldMk cId="0" sldId="542"/>
        </pc:sldMkLst>
        <pc:spChg chg="mod">
          <ac:chgData name="Lu Wenfang" userId="2d7494f7057705a1" providerId="LiveId" clId="{5DCA0FEB-BDA0-4459-AC34-55177D256BF7}" dt="2023-02-26T14:40:27.882" v="7341" actId="947"/>
          <ac:spMkLst>
            <pc:docMk/>
            <pc:sldMk cId="0" sldId="542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47" v="7313" actId="947"/>
          <ac:spMkLst>
            <pc:docMk/>
            <pc:sldMk cId="0" sldId="542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50" v="7317" actId="947"/>
          <ac:spMkLst>
            <pc:docMk/>
            <pc:sldMk cId="0" sldId="542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53" v="7321" actId="947"/>
          <ac:spMkLst>
            <pc:docMk/>
            <pc:sldMk cId="0" sldId="542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56" v="7325" actId="947"/>
          <ac:spMkLst>
            <pc:docMk/>
            <pc:sldMk cId="0" sldId="542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58" v="7329" actId="947"/>
          <ac:spMkLst>
            <pc:docMk/>
            <pc:sldMk cId="0" sldId="542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60" v="7333" actId="947"/>
          <ac:spMkLst>
            <pc:docMk/>
            <pc:sldMk cId="0" sldId="542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63" v="7337" actId="947"/>
          <ac:spMkLst>
            <pc:docMk/>
            <pc:sldMk cId="0" sldId="542"/>
            <ac:spMk id="21" creationId="{00000000-0000-0000-0000-000000000000}"/>
          </ac:spMkLst>
        </pc:spChg>
      </pc:sldChg>
      <pc:sldChg chg="modSp mod">
        <pc:chgData name="Lu Wenfang" userId="2d7494f7057705a1" providerId="LiveId" clId="{5DCA0FEB-BDA0-4459-AC34-55177D256BF7}" dt="2023-02-26T14:40:27.981" v="7377" actId="947"/>
        <pc:sldMkLst>
          <pc:docMk/>
          <pc:sldMk cId="0" sldId="543"/>
        </pc:sldMkLst>
        <pc:spChg chg="mod">
          <ac:chgData name="Lu Wenfang" userId="2d7494f7057705a1" providerId="LiveId" clId="{5DCA0FEB-BDA0-4459-AC34-55177D256BF7}" dt="2023-02-26T14:40:27.977" v="7374" actId="947"/>
          <ac:spMkLst>
            <pc:docMk/>
            <pc:sldMk cId="0" sldId="543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81" v="7377" actId="947"/>
          <ac:spMkLst>
            <pc:docMk/>
            <pc:sldMk cId="0" sldId="543"/>
            <ac:spMk id="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897" v="7345" actId="947"/>
          <ac:spMkLst>
            <pc:docMk/>
            <pc:sldMk cId="0" sldId="543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05" v="7349" actId="947"/>
          <ac:spMkLst>
            <pc:docMk/>
            <pc:sldMk cId="0" sldId="543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08" v="7353" actId="947"/>
          <ac:spMkLst>
            <pc:docMk/>
            <pc:sldMk cId="0" sldId="543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22" v="7357" actId="947"/>
          <ac:spMkLst>
            <pc:docMk/>
            <pc:sldMk cId="0" sldId="543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41" v="7361" actId="947"/>
          <ac:spMkLst>
            <pc:docMk/>
            <pc:sldMk cId="0" sldId="543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50" v="7365" actId="947"/>
          <ac:spMkLst>
            <pc:docMk/>
            <pc:sldMk cId="0" sldId="543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7.952" v="7369" actId="947"/>
          <ac:spMkLst>
            <pc:docMk/>
            <pc:sldMk cId="0" sldId="543"/>
            <ac:spMk id="22" creationId="{00000000-0000-0000-0000-000000000000}"/>
          </ac:spMkLst>
        </pc:spChg>
      </pc:sldChg>
      <pc:sldChg chg="new del">
        <pc:chgData name="Lu Wenfang" userId="2d7494f7057705a1" providerId="LiveId" clId="{5DCA0FEB-BDA0-4459-AC34-55177D256BF7}" dt="2023-02-16T02:10:36.878" v="160" actId="47"/>
        <pc:sldMkLst>
          <pc:docMk/>
          <pc:sldMk cId="2913087065" sldId="544"/>
        </pc:sldMkLst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916714460" sldId="579"/>
        </pc:sldMkLst>
      </pc:sldChg>
      <pc:sldChg chg="modSp add del mod">
        <pc:chgData name="Lu Wenfang" userId="2d7494f7057705a1" providerId="LiveId" clId="{5DCA0FEB-BDA0-4459-AC34-55177D256BF7}" dt="2023-02-26T13:52:06.137" v="3626" actId="2696"/>
        <pc:sldMkLst>
          <pc:docMk/>
          <pc:sldMk cId="3483380025" sldId="579"/>
        </pc:sldMkLst>
        <pc:spChg chg="mod">
          <ac:chgData name="Lu Wenfang" userId="2d7494f7057705a1" providerId="LiveId" clId="{5DCA0FEB-BDA0-4459-AC34-55177D256BF7}" dt="2023-02-26T13:52:04.818" v="3624" actId="27636"/>
          <ac:spMkLst>
            <pc:docMk/>
            <pc:sldMk cId="3483380025" sldId="579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3:52:04.822" v="3625" actId="27636"/>
          <ac:spMkLst>
            <pc:docMk/>
            <pc:sldMk cId="3483380025" sldId="579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304" v="5102" actId="947"/>
          <ac:spMkLst>
            <pc:docMk/>
            <pc:sldMk cId="3483380025" sldId="579"/>
            <ac:spMk id="4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305" v="5103" actId="947"/>
          <ac:spMkLst>
            <pc:docMk/>
            <pc:sldMk cId="3483380025" sldId="579"/>
            <ac:spMk id="9" creationId="{00000000-0000-0000-0000-000000000000}"/>
          </ac:spMkLst>
        </pc:spChg>
        <pc:picChg chg="mod">
          <ac:chgData name="Lu Wenfang" userId="2d7494f7057705a1" providerId="LiveId" clId="{5DCA0FEB-BDA0-4459-AC34-55177D256BF7}" dt="2023-02-26T13:54:44.843" v="3643" actId="1076"/>
          <ac:picMkLst>
            <pc:docMk/>
            <pc:sldMk cId="3483380025" sldId="579"/>
            <ac:picMk id="6" creationId="{00000000-0000-0000-0000-000000000000}"/>
          </ac:picMkLst>
        </pc:picChg>
        <pc:picChg chg="mod">
          <ac:chgData name="Lu Wenfang" userId="2d7494f7057705a1" providerId="LiveId" clId="{5DCA0FEB-BDA0-4459-AC34-55177D256BF7}" dt="2023-02-26T13:54:38.341" v="3638" actId="1076"/>
          <ac:picMkLst>
            <pc:docMk/>
            <pc:sldMk cId="3483380025" sldId="579"/>
            <ac:picMk id="1026" creationId="{00000000-0000-0000-0000-000000000000}"/>
          </ac:picMkLst>
        </pc:picChg>
        <pc:picChg chg="mod">
          <ac:chgData name="Lu Wenfang" userId="2d7494f7057705a1" providerId="LiveId" clId="{5DCA0FEB-BDA0-4459-AC34-55177D256BF7}" dt="2023-02-26T13:54:44.181" v="3642" actId="1076"/>
          <ac:picMkLst>
            <pc:docMk/>
            <pc:sldMk cId="3483380025" sldId="579"/>
            <ac:picMk id="1028" creationId="{00000000-0000-0000-0000-000000000000}"/>
          </ac:picMkLst>
        </pc:picChg>
      </pc:sldChg>
      <pc:sldChg chg="modSp add mod">
        <pc:chgData name="Lu Wenfang" userId="2d7494f7057705a1" providerId="LiveId" clId="{5DCA0FEB-BDA0-4459-AC34-55177D256BF7}" dt="2023-02-26T14:40:25.958" v="6781" actId="947"/>
        <pc:sldMkLst>
          <pc:docMk/>
          <pc:sldMk cId="2242424159" sldId="828"/>
        </pc:sldMkLst>
        <pc:spChg chg="mod">
          <ac:chgData name="Lu Wenfang" userId="2d7494f7057705a1" providerId="LiveId" clId="{5DCA0FEB-BDA0-4459-AC34-55177D256BF7}" dt="2023-02-26T14:40:25.937" v="6777" actId="947"/>
          <ac:spMkLst>
            <pc:docMk/>
            <pc:sldMk cId="2242424159" sldId="828"/>
            <ac:spMk id="2" creationId="{A81C5FB0-F924-4058-A034-4D9F9891C189}"/>
          </ac:spMkLst>
        </pc:spChg>
        <pc:spChg chg="mod">
          <ac:chgData name="Lu Wenfang" userId="2d7494f7057705a1" providerId="LiveId" clId="{5DCA0FEB-BDA0-4459-AC34-55177D256BF7}" dt="2023-02-26T14:40:25.958" v="6781" actId="947"/>
          <ac:spMkLst>
            <pc:docMk/>
            <pc:sldMk cId="2242424159" sldId="828"/>
            <ac:spMk id="3" creationId="{CEF56644-209C-41B0-B389-B5EFB8C715F1}"/>
          </ac:spMkLst>
        </pc:spChg>
      </pc:sldChg>
      <pc:sldChg chg="modSp add del mod">
        <pc:chgData name="Lu Wenfang" userId="2d7494f7057705a1" providerId="LiveId" clId="{5DCA0FEB-BDA0-4459-AC34-55177D256BF7}" dt="2023-02-16T02:46:56.088" v="304" actId="2696"/>
        <pc:sldMkLst>
          <pc:docMk/>
          <pc:sldMk cId="3684171747" sldId="828"/>
        </pc:sldMkLst>
        <pc:spChg chg="mod">
          <ac:chgData name="Lu Wenfang" userId="2d7494f7057705a1" providerId="LiveId" clId="{5DCA0FEB-BDA0-4459-AC34-55177D256BF7}" dt="2023-02-16T02:46:33.287" v="301" actId="27636"/>
          <ac:spMkLst>
            <pc:docMk/>
            <pc:sldMk cId="3684171747" sldId="828"/>
            <ac:spMk id="2" creationId="{A81C5FB0-F924-4058-A034-4D9F9891C189}"/>
          </ac:spMkLst>
        </pc:spChg>
        <pc:spChg chg="mod">
          <ac:chgData name="Lu Wenfang" userId="2d7494f7057705a1" providerId="LiveId" clId="{5DCA0FEB-BDA0-4459-AC34-55177D256BF7}" dt="2023-02-16T02:46:33.290" v="302" actId="27636"/>
          <ac:spMkLst>
            <pc:docMk/>
            <pc:sldMk cId="3684171747" sldId="828"/>
            <ac:spMk id="3" creationId="{CEF56644-209C-41B0-B389-B5EFB8C715F1}"/>
          </ac:spMkLst>
        </pc:spChg>
      </pc:sldChg>
      <pc:sldChg chg="modSp add del mod">
        <pc:chgData name="Lu Wenfang" userId="2d7494f7057705a1" providerId="LiveId" clId="{5DCA0FEB-BDA0-4459-AC34-55177D256BF7}" dt="2023-02-16T02:46:56.088" v="304" actId="2696"/>
        <pc:sldMkLst>
          <pc:docMk/>
          <pc:sldMk cId="1160606187" sldId="829"/>
        </pc:sldMkLst>
        <pc:spChg chg="mod">
          <ac:chgData name="Lu Wenfang" userId="2d7494f7057705a1" providerId="LiveId" clId="{5DCA0FEB-BDA0-4459-AC34-55177D256BF7}" dt="2023-02-16T02:46:33.301" v="303" actId="27636"/>
          <ac:spMkLst>
            <pc:docMk/>
            <pc:sldMk cId="1160606187" sldId="829"/>
            <ac:spMk id="2" creationId="{C7D94AEE-698A-40BB-BA94-8F3DB5B914E2}"/>
          </ac:spMkLst>
        </pc:spChg>
      </pc:sldChg>
      <pc:sldChg chg="modSp add mod">
        <pc:chgData name="Lu Wenfang" userId="2d7494f7057705a1" providerId="LiveId" clId="{5DCA0FEB-BDA0-4459-AC34-55177D256BF7}" dt="2023-02-26T14:40:26.029" v="6789" actId="947"/>
        <pc:sldMkLst>
          <pc:docMk/>
          <pc:sldMk cId="2036399203" sldId="829"/>
        </pc:sldMkLst>
        <pc:spChg chg="mod">
          <ac:chgData name="Lu Wenfang" userId="2d7494f7057705a1" providerId="LiveId" clId="{5DCA0FEB-BDA0-4459-AC34-55177D256BF7}" dt="2023-02-26T14:40:25.980" v="6785" actId="947"/>
          <ac:spMkLst>
            <pc:docMk/>
            <pc:sldMk cId="2036399203" sldId="829"/>
            <ac:spMk id="2" creationId="{C7D94AEE-698A-40BB-BA94-8F3DB5B914E2}"/>
          </ac:spMkLst>
        </pc:spChg>
        <pc:spChg chg="mod">
          <ac:chgData name="Lu Wenfang" userId="2d7494f7057705a1" providerId="LiveId" clId="{5DCA0FEB-BDA0-4459-AC34-55177D256BF7}" dt="2023-02-26T14:40:26.029" v="6789" actId="947"/>
          <ac:spMkLst>
            <pc:docMk/>
            <pc:sldMk cId="2036399203" sldId="829"/>
            <ac:spMk id="3" creationId="{C02E29A8-3BED-49AC-BF73-F987580D478B}"/>
          </ac:spMkLst>
        </pc:spChg>
      </pc:sldChg>
      <pc:sldChg chg="modSp add del mod">
        <pc:chgData name="Lu Wenfang" userId="2d7494f7057705a1" providerId="LiveId" clId="{5DCA0FEB-BDA0-4459-AC34-55177D256BF7}" dt="2023-02-26T14:41:45.977" v="7503" actId="2696"/>
        <pc:sldMkLst>
          <pc:docMk/>
          <pc:sldMk cId="271540467" sldId="834"/>
        </pc:sldMkLst>
        <pc:spChg chg="mod">
          <ac:chgData name="Lu Wenfang" userId="2d7494f7057705a1" providerId="LiveId" clId="{5DCA0FEB-BDA0-4459-AC34-55177D256BF7}" dt="2023-02-26T14:40:25.474" v="6473" actId="947"/>
          <ac:spMkLst>
            <pc:docMk/>
            <pc:sldMk cId="271540467" sldId="834"/>
            <ac:spMk id="2" creationId="{913DFE30-1E57-453C-B2B7-4BF45680FDAC}"/>
          </ac:spMkLst>
        </pc:spChg>
        <pc:spChg chg="mod">
          <ac:chgData name="Lu Wenfang" userId="2d7494f7057705a1" providerId="LiveId" clId="{5DCA0FEB-BDA0-4459-AC34-55177D256BF7}" dt="2023-02-26T14:40:25.495" v="6477" actId="947"/>
          <ac:spMkLst>
            <pc:docMk/>
            <pc:sldMk cId="271540467" sldId="834"/>
            <ac:spMk id="3" creationId="{51D079BF-4798-43A4-A1C1-C052889A71B2}"/>
          </ac:spMkLst>
        </pc:spChg>
      </pc:sldChg>
      <pc:sldChg chg="add">
        <pc:chgData name="Lu Wenfang" userId="2d7494f7057705a1" providerId="LiveId" clId="{5DCA0FEB-BDA0-4459-AC34-55177D256BF7}" dt="2023-02-26T14:41:49.173" v="7504"/>
        <pc:sldMkLst>
          <pc:docMk/>
          <pc:sldMk cId="1749429972" sldId="834"/>
        </pc:sldMkLst>
      </pc:sldChg>
      <pc:sldChg chg="modSp add del mod">
        <pc:chgData name="Lu Wenfang" userId="2d7494f7057705a1" providerId="LiveId" clId="{5DCA0FEB-BDA0-4459-AC34-55177D256BF7}" dt="2023-02-16T03:24:47.012" v="439" actId="2696"/>
        <pc:sldMkLst>
          <pc:docMk/>
          <pc:sldMk cId="3140085161" sldId="834"/>
        </pc:sldMkLst>
        <pc:spChg chg="mod">
          <ac:chgData name="Lu Wenfang" userId="2d7494f7057705a1" providerId="LiveId" clId="{5DCA0FEB-BDA0-4459-AC34-55177D256BF7}" dt="2023-02-16T02:34:10.022" v="290"/>
          <ac:spMkLst>
            <pc:docMk/>
            <pc:sldMk cId="3140085161" sldId="834"/>
            <ac:spMk id="2" creationId="{913DFE30-1E57-453C-B2B7-4BF45680FDAC}"/>
          </ac:spMkLst>
        </pc:spChg>
      </pc:sldChg>
      <pc:sldChg chg="modSp add mod">
        <pc:chgData name="Lu Wenfang" userId="2d7494f7057705a1" providerId="LiveId" clId="{5DCA0FEB-BDA0-4459-AC34-55177D256BF7}" dt="2023-02-26T14:40:19.868" v="4920" actId="947"/>
        <pc:sldMkLst>
          <pc:docMk/>
          <pc:sldMk cId="353735693" sldId="835"/>
        </pc:sldMkLst>
        <pc:spChg chg="mod">
          <ac:chgData name="Lu Wenfang" userId="2d7494f7057705a1" providerId="LiveId" clId="{5DCA0FEB-BDA0-4459-AC34-55177D256BF7}" dt="2023-02-26T14:40:19.867" v="4919" actId="947"/>
          <ac:spMkLst>
            <pc:docMk/>
            <pc:sldMk cId="353735693" sldId="835"/>
            <ac:spMk id="2" creationId="{77918803-AA96-4B8E-A3F8-6A8B68952AAB}"/>
          </ac:spMkLst>
        </pc:spChg>
        <pc:spChg chg="mod">
          <ac:chgData name="Lu Wenfang" userId="2d7494f7057705a1" providerId="LiveId" clId="{5DCA0FEB-BDA0-4459-AC34-55177D256BF7}" dt="2023-02-26T14:40:19.868" v="4920" actId="947"/>
          <ac:spMkLst>
            <pc:docMk/>
            <pc:sldMk cId="353735693" sldId="835"/>
            <ac:spMk id="3" creationId="{903E9BB3-522E-4350-B02D-8763A099A78E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913536351" sldId="835"/>
        </pc:sldMkLst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652551158" sldId="840"/>
        </pc:sldMkLst>
      </pc:sldChg>
      <pc:sldChg chg="modSp mod">
        <pc:chgData name="Lu Wenfang" userId="2d7494f7057705a1" providerId="LiveId" clId="{5DCA0FEB-BDA0-4459-AC34-55177D256BF7}" dt="2023-02-26T14:40:20.093" v="5024" actId="947"/>
        <pc:sldMkLst>
          <pc:docMk/>
          <pc:sldMk cId="1922177044" sldId="840"/>
        </pc:sldMkLst>
        <pc:spChg chg="mod">
          <ac:chgData name="Lu Wenfang" userId="2d7494f7057705a1" providerId="LiveId" clId="{5DCA0FEB-BDA0-4459-AC34-55177D256BF7}" dt="2023-02-26T14:40:20.043" v="5004" actId="947"/>
          <ac:spMkLst>
            <pc:docMk/>
            <pc:sldMk cId="1922177044" sldId="840"/>
            <ac:spMk id="10" creationId="{F81C4B61-3385-F257-BC43-147303759433}"/>
          </ac:spMkLst>
        </pc:spChg>
        <pc:spChg chg="mod">
          <ac:chgData name="Lu Wenfang" userId="2d7494f7057705a1" providerId="LiveId" clId="{5DCA0FEB-BDA0-4459-AC34-55177D256BF7}" dt="2023-02-26T14:40:20.043" v="5003" actId="947"/>
          <ac:spMkLst>
            <pc:docMk/>
            <pc:sldMk cId="1922177044" sldId="840"/>
            <ac:spMk id="11" creationId="{B5AD58B1-B369-A382-6FBA-FECDCE267CFB}"/>
          </ac:spMkLst>
        </pc:spChg>
        <pc:spChg chg="mod">
          <ac:chgData name="Lu Wenfang" userId="2d7494f7057705a1" providerId="LiveId" clId="{5DCA0FEB-BDA0-4459-AC34-55177D256BF7}" dt="2023-02-26T14:40:19.990" v="4976" actId="947"/>
          <ac:spMkLst>
            <pc:docMk/>
            <pc:sldMk cId="1922177044" sldId="840"/>
            <ac:spMk id="35" creationId="{94D5A29C-D4A1-45A5-B9DA-38A911B87F38}"/>
          </ac:spMkLst>
        </pc:spChg>
        <pc:spChg chg="mod">
          <ac:chgData name="Lu Wenfang" userId="2d7494f7057705a1" providerId="LiveId" clId="{5DCA0FEB-BDA0-4459-AC34-55177D256BF7}" dt="2023-02-26T14:40:20.022" v="4982" actId="947"/>
          <ac:spMkLst>
            <pc:docMk/>
            <pc:sldMk cId="1922177044" sldId="840"/>
            <ac:spMk id="68" creationId="{4969CE87-F934-43C3-955F-878609701B27}"/>
          </ac:spMkLst>
        </pc:spChg>
        <pc:spChg chg="mod">
          <ac:chgData name="Lu Wenfang" userId="2d7494f7057705a1" providerId="LiveId" clId="{5DCA0FEB-BDA0-4459-AC34-55177D256BF7}" dt="2023-02-26T14:40:20.047" v="5008" actId="947"/>
          <ac:spMkLst>
            <pc:docMk/>
            <pc:sldMk cId="1922177044" sldId="840"/>
            <ac:spMk id="69" creationId="{A14F34FD-5BF9-412B-B13F-922C7E094D0C}"/>
          </ac:spMkLst>
        </pc:spChg>
        <pc:spChg chg="mod">
          <ac:chgData name="Lu Wenfang" userId="2d7494f7057705a1" providerId="LiveId" clId="{5DCA0FEB-BDA0-4459-AC34-55177D256BF7}" dt="2023-02-26T14:40:20.067" v="5012" actId="947"/>
          <ac:spMkLst>
            <pc:docMk/>
            <pc:sldMk cId="1922177044" sldId="840"/>
            <ac:spMk id="75" creationId="{D2094033-A157-46DF-9274-9A4B7B50322B}"/>
          </ac:spMkLst>
        </pc:spChg>
        <pc:spChg chg="mod">
          <ac:chgData name="Lu Wenfang" userId="2d7494f7057705a1" providerId="LiveId" clId="{5DCA0FEB-BDA0-4459-AC34-55177D256BF7}" dt="2023-02-26T14:40:20.076" v="5016" actId="947"/>
          <ac:spMkLst>
            <pc:docMk/>
            <pc:sldMk cId="1922177044" sldId="840"/>
            <ac:spMk id="76" creationId="{B5D9EE01-A122-4773-8A3D-4EEDDA1315F2}"/>
          </ac:spMkLst>
        </pc:spChg>
        <pc:spChg chg="mod">
          <ac:chgData name="Lu Wenfang" userId="2d7494f7057705a1" providerId="LiveId" clId="{5DCA0FEB-BDA0-4459-AC34-55177D256BF7}" dt="2023-02-26T14:40:20.085" v="5020" actId="947"/>
          <ac:spMkLst>
            <pc:docMk/>
            <pc:sldMk cId="1922177044" sldId="840"/>
            <ac:spMk id="77" creationId="{9D29DA52-4300-4F11-BB55-FBD8E32049C6}"/>
          </ac:spMkLst>
        </pc:spChg>
        <pc:spChg chg="mod">
          <ac:chgData name="Lu Wenfang" userId="2d7494f7057705a1" providerId="LiveId" clId="{5DCA0FEB-BDA0-4459-AC34-55177D256BF7}" dt="2023-02-26T14:40:20.093" v="5024" actId="947"/>
          <ac:spMkLst>
            <pc:docMk/>
            <pc:sldMk cId="1922177044" sldId="840"/>
            <ac:spMk id="78" creationId="{3B62A9CA-EF13-4C19-A7C8-CC1357612F71}"/>
          </ac:spMkLst>
        </pc:spChg>
        <pc:spChg chg="mod">
          <ac:chgData name="Lu Wenfang" userId="2d7494f7057705a1" providerId="LiveId" clId="{5DCA0FEB-BDA0-4459-AC34-55177D256BF7}" dt="2023-02-26T14:40:20.038" v="4997" actId="947"/>
          <ac:spMkLst>
            <pc:docMk/>
            <pc:sldMk cId="1922177044" sldId="840"/>
            <ac:spMk id="79" creationId="{5376003E-FAA9-4B51-9F65-58A8B707610F}"/>
          </ac:spMkLst>
        </pc:spChg>
        <pc:spChg chg="mod">
          <ac:chgData name="Lu Wenfang" userId="2d7494f7057705a1" providerId="LiveId" clId="{5DCA0FEB-BDA0-4459-AC34-55177D256BF7}" dt="2023-02-26T14:40:20.044" v="5005" actId="947"/>
          <ac:spMkLst>
            <pc:docMk/>
            <pc:sldMk cId="1922177044" sldId="840"/>
            <ac:spMk id="80" creationId="{57214C7E-9DAD-432C-B7CC-53099F4904C8}"/>
          </ac:spMkLst>
        </pc:spChg>
        <pc:spChg chg="mod">
          <ac:chgData name="Lu Wenfang" userId="2d7494f7057705a1" providerId="LiveId" clId="{5DCA0FEB-BDA0-4459-AC34-55177D256BF7}" dt="2023-02-26T14:40:20.042" v="5002" actId="947"/>
          <ac:spMkLst>
            <pc:docMk/>
            <pc:sldMk cId="1922177044" sldId="840"/>
            <ac:spMk id="81" creationId="{8ACFF5B2-DC05-47DF-B2A3-9D8D9320A36D}"/>
          </ac:spMkLst>
        </pc:spChg>
        <pc:spChg chg="mod">
          <ac:chgData name="Lu Wenfang" userId="2d7494f7057705a1" providerId="LiveId" clId="{5DCA0FEB-BDA0-4459-AC34-55177D256BF7}" dt="2023-02-26T14:40:20.041" v="5000" actId="947"/>
          <ac:spMkLst>
            <pc:docMk/>
            <pc:sldMk cId="1922177044" sldId="840"/>
            <ac:spMk id="82" creationId="{E8238B1C-D698-4E5B-A51C-F3CB62FF6A1E}"/>
          </ac:spMkLst>
        </pc:spChg>
      </pc:sldChg>
      <pc:sldChg chg="modSp add mod">
        <pc:chgData name="Lu Wenfang" userId="2d7494f7057705a1" providerId="LiveId" clId="{5DCA0FEB-BDA0-4459-AC34-55177D256BF7}" dt="2023-02-26T14:40:28.303" v="7449" actId="947"/>
        <pc:sldMkLst>
          <pc:docMk/>
          <pc:sldMk cId="264405400" sldId="851"/>
        </pc:sldMkLst>
        <pc:spChg chg="mod">
          <ac:chgData name="Lu Wenfang" userId="2d7494f7057705a1" providerId="LiveId" clId="{5DCA0FEB-BDA0-4459-AC34-55177D256BF7}" dt="2023-02-26T14:40:28.303" v="7449" actId="947"/>
          <ac:spMkLst>
            <pc:docMk/>
            <pc:sldMk cId="264405400" sldId="851"/>
            <ac:spMk id="2" creationId="{BEFBB7D6-F2E4-45C3-9164-8478C199C429}"/>
          </ac:spMkLst>
        </pc:spChg>
      </pc:sldChg>
      <pc:sldChg chg="modSp add mod">
        <pc:chgData name="Lu Wenfang" userId="2d7494f7057705a1" providerId="LiveId" clId="{5DCA0FEB-BDA0-4459-AC34-55177D256BF7}" dt="2023-02-26T14:40:27.353" v="7185" actId="947"/>
        <pc:sldMkLst>
          <pc:docMk/>
          <pc:sldMk cId="874918704" sldId="852"/>
        </pc:sldMkLst>
        <pc:spChg chg="mod">
          <ac:chgData name="Lu Wenfang" userId="2d7494f7057705a1" providerId="LiveId" clId="{5DCA0FEB-BDA0-4459-AC34-55177D256BF7}" dt="2023-02-26T14:40:27.324" v="7181" actId="947"/>
          <ac:spMkLst>
            <pc:docMk/>
            <pc:sldMk cId="874918704" sldId="852"/>
            <ac:spMk id="2" creationId="{9C8C2DE0-D6EE-447D-AD63-27437415EECC}"/>
          </ac:spMkLst>
        </pc:spChg>
        <pc:spChg chg="mod">
          <ac:chgData name="Lu Wenfang" userId="2d7494f7057705a1" providerId="LiveId" clId="{5DCA0FEB-BDA0-4459-AC34-55177D256BF7}" dt="2023-02-26T14:40:27.353" v="7185" actId="947"/>
          <ac:spMkLst>
            <pc:docMk/>
            <pc:sldMk cId="874918704" sldId="852"/>
            <ac:spMk id="3" creationId="{53B393AC-9F4F-4834-BC11-13A0EE14F84C}"/>
          </ac:spMkLst>
        </pc:spChg>
      </pc:sldChg>
      <pc:sldChg chg="modSp add del mod chgLayout">
        <pc:chgData name="Lu Wenfang" userId="2d7494f7057705a1" providerId="LiveId" clId="{5DCA0FEB-BDA0-4459-AC34-55177D256BF7}" dt="2023-02-16T03:24:47.012" v="439" actId="2696"/>
        <pc:sldMkLst>
          <pc:docMk/>
          <pc:sldMk cId="1600216521" sldId="853"/>
        </pc:sldMkLst>
        <pc:spChg chg="mod ord">
          <ac:chgData name="Lu Wenfang" userId="2d7494f7057705a1" providerId="LiveId" clId="{5DCA0FEB-BDA0-4459-AC34-55177D256BF7}" dt="2023-02-16T02:51:38.475" v="316" actId="700"/>
          <ac:spMkLst>
            <pc:docMk/>
            <pc:sldMk cId="1600216521" sldId="853"/>
            <ac:spMk id="2" creationId="{913DFE30-1E57-453C-B2B7-4BF45680FDAC}"/>
          </ac:spMkLst>
        </pc:spChg>
        <pc:spChg chg="mod ord">
          <ac:chgData name="Lu Wenfang" userId="2d7494f7057705a1" providerId="LiveId" clId="{5DCA0FEB-BDA0-4459-AC34-55177D256BF7}" dt="2023-02-16T02:51:38.495" v="317" actId="27636"/>
          <ac:spMkLst>
            <pc:docMk/>
            <pc:sldMk cId="1600216521" sldId="853"/>
            <ac:spMk id="3" creationId="{51D079BF-4798-43A4-A1C1-C052889A71B2}"/>
          </ac:spMkLst>
        </pc:spChg>
      </pc:sldChg>
      <pc:sldChg chg="add">
        <pc:chgData name="Lu Wenfang" userId="2d7494f7057705a1" providerId="LiveId" clId="{5DCA0FEB-BDA0-4459-AC34-55177D256BF7}" dt="2023-02-26T14:41:49.173" v="7504"/>
        <pc:sldMkLst>
          <pc:docMk/>
          <pc:sldMk cId="2626455615" sldId="853"/>
        </pc:sldMkLst>
      </pc:sldChg>
      <pc:sldChg chg="modSp add del mod">
        <pc:chgData name="Lu Wenfang" userId="2d7494f7057705a1" providerId="LiveId" clId="{5DCA0FEB-BDA0-4459-AC34-55177D256BF7}" dt="2023-02-26T14:41:45.977" v="7503" actId="2696"/>
        <pc:sldMkLst>
          <pc:docMk/>
          <pc:sldMk cId="4168997764" sldId="853"/>
        </pc:sldMkLst>
        <pc:spChg chg="mod">
          <ac:chgData name="Lu Wenfang" userId="2d7494f7057705a1" providerId="LiveId" clId="{5DCA0FEB-BDA0-4459-AC34-55177D256BF7}" dt="2023-02-26T14:40:25.504" v="6481" actId="947"/>
          <ac:spMkLst>
            <pc:docMk/>
            <pc:sldMk cId="4168997764" sldId="853"/>
            <ac:spMk id="2" creationId="{913DFE30-1E57-453C-B2B7-4BF45680FDAC}"/>
          </ac:spMkLst>
        </pc:spChg>
        <pc:spChg chg="mod">
          <ac:chgData name="Lu Wenfang" userId="2d7494f7057705a1" providerId="LiveId" clId="{5DCA0FEB-BDA0-4459-AC34-55177D256BF7}" dt="2023-02-26T14:40:25.526" v="6485" actId="947"/>
          <ac:spMkLst>
            <pc:docMk/>
            <pc:sldMk cId="4168997764" sldId="853"/>
            <ac:spMk id="3" creationId="{51D079BF-4798-43A4-A1C1-C052889A71B2}"/>
          </ac:spMkLst>
        </pc:spChg>
      </pc:sldChg>
      <pc:sldChg chg="modSp add mod">
        <pc:chgData name="Lu Wenfang" userId="2d7494f7057705a1" providerId="LiveId" clId="{5DCA0FEB-BDA0-4459-AC34-55177D256BF7}" dt="2023-02-26T14:40:27.511" v="7197" actId="947"/>
        <pc:sldMkLst>
          <pc:docMk/>
          <pc:sldMk cId="2380529979" sldId="855"/>
        </pc:sldMkLst>
        <pc:spChg chg="mod">
          <ac:chgData name="Lu Wenfang" userId="2d7494f7057705a1" providerId="LiveId" clId="{5DCA0FEB-BDA0-4459-AC34-55177D256BF7}" dt="2023-02-26T14:40:27.455" v="7193" actId="947"/>
          <ac:spMkLst>
            <pc:docMk/>
            <pc:sldMk cId="2380529979" sldId="855"/>
            <ac:spMk id="2" creationId="{02F09C59-CDE4-4E61-889F-70696A59D341}"/>
          </ac:spMkLst>
        </pc:spChg>
        <pc:spChg chg="mod">
          <ac:chgData name="Lu Wenfang" userId="2d7494f7057705a1" providerId="LiveId" clId="{5DCA0FEB-BDA0-4459-AC34-55177D256BF7}" dt="2023-02-26T14:40:27.511" v="7197" actId="947"/>
          <ac:spMkLst>
            <pc:docMk/>
            <pc:sldMk cId="2380529979" sldId="855"/>
            <ac:spMk id="3" creationId="{5B4C0DC5-B394-4FC1-BBAC-085B499A68FE}"/>
          </ac:spMkLst>
        </pc:spChg>
      </pc:sldChg>
      <pc:sldChg chg="modSp add mod">
        <pc:chgData name="Lu Wenfang" userId="2d7494f7057705a1" providerId="LiveId" clId="{5DCA0FEB-BDA0-4459-AC34-55177D256BF7}" dt="2023-02-26T14:40:27.556" v="7205"/>
        <pc:sldMkLst>
          <pc:docMk/>
          <pc:sldMk cId="3041716062" sldId="856"/>
        </pc:sldMkLst>
        <pc:spChg chg="mod">
          <ac:chgData name="Lu Wenfang" userId="2d7494f7057705a1" providerId="LiveId" clId="{5DCA0FEB-BDA0-4459-AC34-55177D256BF7}" dt="2023-02-26T14:40:27.522" v="7201" actId="947"/>
          <ac:spMkLst>
            <pc:docMk/>
            <pc:sldMk cId="3041716062" sldId="856"/>
            <ac:spMk id="2" creationId="{02F09C59-CDE4-4E61-889F-70696A59D341}"/>
          </ac:spMkLst>
        </pc:spChg>
        <pc:spChg chg="mod">
          <ac:chgData name="Lu Wenfang" userId="2d7494f7057705a1" providerId="LiveId" clId="{5DCA0FEB-BDA0-4459-AC34-55177D256BF7}" dt="2023-02-26T14:40:27.556" v="7205"/>
          <ac:spMkLst>
            <pc:docMk/>
            <pc:sldMk cId="3041716062" sldId="856"/>
            <ac:spMk id="3" creationId="{5B4C0DC5-B394-4FC1-BBAC-085B499A68FE}"/>
          </ac:spMkLst>
        </pc:spChg>
      </pc:sldChg>
      <pc:sldChg chg="modSp add mod">
        <pc:chgData name="Lu Wenfang" userId="2d7494f7057705a1" providerId="LiveId" clId="{5DCA0FEB-BDA0-4459-AC34-55177D256BF7}" dt="2023-02-26T14:40:27.364" v="7189" actId="947"/>
        <pc:sldMkLst>
          <pc:docMk/>
          <pc:sldMk cId="1920481722" sldId="863"/>
        </pc:sldMkLst>
        <pc:spChg chg="mod">
          <ac:chgData name="Lu Wenfang" userId="2d7494f7057705a1" providerId="LiveId" clId="{5DCA0FEB-BDA0-4459-AC34-55177D256BF7}" dt="2023-02-26T14:40:27.364" v="7189" actId="947"/>
          <ac:spMkLst>
            <pc:docMk/>
            <pc:sldMk cId="1920481722" sldId="863"/>
            <ac:spMk id="2" creationId="{71C288A6-A879-44A6-B0FB-D013D9E30057}"/>
          </ac:spMkLst>
        </pc:spChg>
      </pc:sldChg>
      <pc:sldChg chg="modSp add mod">
        <pc:chgData name="Lu Wenfang" userId="2d7494f7057705a1" providerId="LiveId" clId="{5DCA0FEB-BDA0-4459-AC34-55177D256BF7}" dt="2023-02-26T14:40:27.611" v="7213" actId="947"/>
        <pc:sldMkLst>
          <pc:docMk/>
          <pc:sldMk cId="969424024" sldId="869"/>
        </pc:sldMkLst>
        <pc:spChg chg="mod">
          <ac:chgData name="Lu Wenfang" userId="2d7494f7057705a1" providerId="LiveId" clId="{5DCA0FEB-BDA0-4459-AC34-55177D256BF7}" dt="2023-02-26T14:40:27.579" v="7209" actId="947"/>
          <ac:spMkLst>
            <pc:docMk/>
            <pc:sldMk cId="969424024" sldId="869"/>
            <ac:spMk id="2" creationId="{71C288A6-A879-44A6-B0FB-D013D9E30057}"/>
          </ac:spMkLst>
        </pc:spChg>
        <pc:spChg chg="mod">
          <ac:chgData name="Lu Wenfang" userId="2d7494f7057705a1" providerId="LiveId" clId="{5DCA0FEB-BDA0-4459-AC34-55177D256BF7}" dt="2023-02-26T14:40:27.611" v="7213" actId="947"/>
          <ac:spMkLst>
            <pc:docMk/>
            <pc:sldMk cId="969424024" sldId="869"/>
            <ac:spMk id="3" creationId="{D1985D7A-9CC0-47AB-83DD-D6D3332C6C7F}"/>
          </ac:spMkLst>
        </pc:spChg>
      </pc:sldChg>
      <pc:sldChg chg="modSp add mod ord">
        <pc:chgData name="Lu Wenfang" userId="2d7494f7057705a1" providerId="LiveId" clId="{5DCA0FEB-BDA0-4459-AC34-55177D256BF7}" dt="2023-02-26T14:40:28.244" v="7437" actId="947"/>
        <pc:sldMkLst>
          <pc:docMk/>
          <pc:sldMk cId="2418153902" sldId="870"/>
        </pc:sldMkLst>
        <pc:spChg chg="mod">
          <ac:chgData name="Lu Wenfang" userId="2d7494f7057705a1" providerId="LiveId" clId="{5DCA0FEB-BDA0-4459-AC34-55177D256BF7}" dt="2023-02-26T14:40:28.225" v="7433" actId="947"/>
          <ac:spMkLst>
            <pc:docMk/>
            <pc:sldMk cId="2418153902" sldId="870"/>
            <ac:spMk id="2" creationId="{73EBD741-98BC-4C74-8B35-534F3CF3C223}"/>
          </ac:spMkLst>
        </pc:spChg>
        <pc:spChg chg="mod">
          <ac:chgData name="Lu Wenfang" userId="2d7494f7057705a1" providerId="LiveId" clId="{5DCA0FEB-BDA0-4459-AC34-55177D256BF7}" dt="2023-02-26T14:40:28.244" v="7437" actId="947"/>
          <ac:spMkLst>
            <pc:docMk/>
            <pc:sldMk cId="2418153902" sldId="870"/>
            <ac:spMk id="3" creationId="{946D9DC0-D101-248D-0FC4-50E88972DABB}"/>
          </ac:spMkLst>
        </pc:spChg>
      </pc:sldChg>
      <pc:sldChg chg="addSp delSp modSp add del mod">
        <pc:chgData name="Lu Wenfang" userId="2d7494f7057705a1" providerId="LiveId" clId="{5DCA0FEB-BDA0-4459-AC34-55177D256BF7}" dt="2023-02-18T14:26:37.288" v="2033" actId="2696"/>
        <pc:sldMkLst>
          <pc:docMk/>
          <pc:sldMk cId="3453238784" sldId="870"/>
        </pc:sldMkLst>
        <pc:spChg chg="mod">
          <ac:chgData name="Lu Wenfang" userId="2d7494f7057705a1" providerId="LiveId" clId="{5DCA0FEB-BDA0-4459-AC34-55177D256BF7}" dt="2023-02-16T02:25:58.131" v="163" actId="27636"/>
          <ac:spMkLst>
            <pc:docMk/>
            <pc:sldMk cId="3453238784" sldId="870"/>
            <ac:spMk id="2" creationId="{73EBD741-98BC-4C74-8B35-534F3CF3C223}"/>
          </ac:spMkLst>
        </pc:spChg>
        <pc:spChg chg="add mod">
          <ac:chgData name="Lu Wenfang" userId="2d7494f7057705a1" providerId="LiveId" clId="{5DCA0FEB-BDA0-4459-AC34-55177D256BF7}" dt="2023-02-16T08:51:43.004" v="1080" actId="14100"/>
          <ac:spMkLst>
            <pc:docMk/>
            <pc:sldMk cId="3453238784" sldId="870"/>
            <ac:spMk id="3" creationId="{946D9DC0-D101-248D-0FC4-50E88972DABB}"/>
          </ac:spMkLst>
        </pc:spChg>
        <pc:spChg chg="del">
          <ac:chgData name="Lu Wenfang" userId="2d7494f7057705a1" providerId="LiveId" clId="{5DCA0FEB-BDA0-4459-AC34-55177D256BF7}" dt="2023-02-16T02:27:53.190" v="192" actId="478"/>
          <ac:spMkLst>
            <pc:docMk/>
            <pc:sldMk cId="3453238784" sldId="870"/>
            <ac:spMk id="6" creationId="{5C595395-ABB4-4775-8BDD-E233D4CD5B4A}"/>
          </ac:spMkLst>
        </pc:spChg>
        <pc:spChg chg="add del mod">
          <ac:chgData name="Lu Wenfang" userId="2d7494f7057705a1" providerId="LiveId" clId="{5DCA0FEB-BDA0-4459-AC34-55177D256BF7}" dt="2023-02-16T02:30:32.653" v="244" actId="478"/>
          <ac:spMkLst>
            <pc:docMk/>
            <pc:sldMk cId="3453238784" sldId="870"/>
            <ac:spMk id="7" creationId="{74908986-C01C-1385-2B76-C3E1951807BF}"/>
          </ac:spMkLst>
        </pc:spChg>
        <pc:picChg chg="add del mod">
          <ac:chgData name="Lu Wenfang" userId="2d7494f7057705a1" providerId="LiveId" clId="{5DCA0FEB-BDA0-4459-AC34-55177D256BF7}" dt="2023-02-16T02:27:18.323" v="185" actId="478"/>
          <ac:picMkLst>
            <pc:docMk/>
            <pc:sldMk cId="3453238784" sldId="870"/>
            <ac:picMk id="4" creationId="{69FF7D72-B64F-F97A-EC09-5A5E310665BB}"/>
          </ac:picMkLst>
        </pc:picChg>
        <pc:picChg chg="mod">
          <ac:chgData name="Lu Wenfang" userId="2d7494f7057705a1" providerId="LiveId" clId="{5DCA0FEB-BDA0-4459-AC34-55177D256BF7}" dt="2023-02-16T03:28:21.194" v="496" actId="14100"/>
          <ac:picMkLst>
            <pc:docMk/>
            <pc:sldMk cId="3453238784" sldId="870"/>
            <ac:picMk id="5" creationId="{23652C62-70FA-4A7F-B10C-668939DDDACA}"/>
          </ac:picMkLst>
        </pc:picChg>
        <pc:picChg chg="mod">
          <ac:chgData name="Lu Wenfang" userId="2d7494f7057705a1" providerId="LiveId" clId="{5DCA0FEB-BDA0-4459-AC34-55177D256BF7}" dt="2023-02-16T03:26:45.950" v="461" actId="1076"/>
          <ac:picMkLst>
            <pc:docMk/>
            <pc:sldMk cId="3453238784" sldId="870"/>
            <ac:picMk id="1026" creationId="{BF9B918F-9CBD-40B9-98CF-97B400BAB7F6}"/>
          </ac:picMkLst>
        </pc:picChg>
      </pc:sldChg>
      <pc:sldChg chg="modSp add del mod ord">
        <pc:chgData name="Lu Wenfang" userId="2d7494f7057705a1" providerId="LiveId" clId="{5DCA0FEB-BDA0-4459-AC34-55177D256BF7}" dt="2023-02-18T14:26:37.288" v="2033" actId="2696"/>
        <pc:sldMkLst>
          <pc:docMk/>
          <pc:sldMk cId="2876251565" sldId="871"/>
        </pc:sldMkLst>
        <pc:spChg chg="mod">
          <ac:chgData name="Lu Wenfang" userId="2d7494f7057705a1" providerId="LiveId" clId="{5DCA0FEB-BDA0-4459-AC34-55177D256BF7}" dt="2023-02-16T02:25:58.136" v="164" actId="27636"/>
          <ac:spMkLst>
            <pc:docMk/>
            <pc:sldMk cId="2876251565" sldId="871"/>
            <ac:spMk id="2" creationId="{52D0AF42-8E43-4A1A-BE72-F5D095040CE7}"/>
          </ac:spMkLst>
        </pc:spChg>
        <pc:spChg chg="mod">
          <ac:chgData name="Lu Wenfang" userId="2d7494f7057705a1" providerId="LiveId" clId="{5DCA0FEB-BDA0-4459-AC34-55177D256BF7}" dt="2023-02-16T02:30:58.829" v="279" actId="1076"/>
          <ac:spMkLst>
            <pc:docMk/>
            <pc:sldMk cId="2876251565" sldId="871"/>
            <ac:spMk id="8" creationId="{C0C89D7F-DDC8-4774-BAC7-45DC771DF719}"/>
          </ac:spMkLst>
        </pc:spChg>
        <pc:picChg chg="mod">
          <ac:chgData name="Lu Wenfang" userId="2d7494f7057705a1" providerId="LiveId" clId="{5DCA0FEB-BDA0-4459-AC34-55177D256BF7}" dt="2023-02-16T02:31:03.596" v="282" actId="14100"/>
          <ac:picMkLst>
            <pc:docMk/>
            <pc:sldMk cId="2876251565" sldId="871"/>
            <ac:picMk id="5" creationId="{DBBD8002-0231-4CC8-B25D-CD3738350197}"/>
          </ac:picMkLst>
        </pc:picChg>
        <pc:picChg chg="mod">
          <ac:chgData name="Lu Wenfang" userId="2d7494f7057705a1" providerId="LiveId" clId="{5DCA0FEB-BDA0-4459-AC34-55177D256BF7}" dt="2023-02-16T02:31:00.324" v="280" actId="1076"/>
          <ac:picMkLst>
            <pc:docMk/>
            <pc:sldMk cId="2876251565" sldId="871"/>
            <ac:picMk id="1026" creationId="{75765248-4EE8-414F-ADB6-71BDBC952145}"/>
          </ac:picMkLst>
        </pc:picChg>
      </pc:sldChg>
      <pc:sldChg chg="modSp add mod ord">
        <pc:chgData name="Lu Wenfang" userId="2d7494f7057705a1" providerId="LiveId" clId="{5DCA0FEB-BDA0-4459-AC34-55177D256BF7}" dt="2023-02-26T14:40:28.027" v="7385" actId="947"/>
        <pc:sldMkLst>
          <pc:docMk/>
          <pc:sldMk cId="3302525006" sldId="871"/>
        </pc:sldMkLst>
        <pc:spChg chg="mod">
          <ac:chgData name="Lu Wenfang" userId="2d7494f7057705a1" providerId="LiveId" clId="{5DCA0FEB-BDA0-4459-AC34-55177D256BF7}" dt="2023-02-26T14:40:28.005" v="7381" actId="947"/>
          <ac:spMkLst>
            <pc:docMk/>
            <pc:sldMk cId="3302525006" sldId="871"/>
            <ac:spMk id="2" creationId="{52D0AF42-8E43-4A1A-BE72-F5D095040CE7}"/>
          </ac:spMkLst>
        </pc:spChg>
        <pc:spChg chg="mod">
          <ac:chgData name="Lu Wenfang" userId="2d7494f7057705a1" providerId="LiveId" clId="{5DCA0FEB-BDA0-4459-AC34-55177D256BF7}" dt="2023-02-26T14:40:28.027" v="7385" actId="947"/>
          <ac:spMkLst>
            <pc:docMk/>
            <pc:sldMk cId="3302525006" sldId="871"/>
            <ac:spMk id="8" creationId="{C0C89D7F-DDC8-4774-BAC7-45DC771DF719}"/>
          </ac:spMkLst>
        </pc:spChg>
        <pc:picChg chg="mod">
          <ac:chgData name="Lu Wenfang" userId="2d7494f7057705a1" providerId="LiveId" clId="{5DCA0FEB-BDA0-4459-AC34-55177D256BF7}" dt="2023-02-21T15:14:51.996" v="2763" actId="27636"/>
          <ac:picMkLst>
            <pc:docMk/>
            <pc:sldMk cId="3302525006" sldId="871"/>
            <ac:picMk id="1026" creationId="{75765248-4EE8-414F-ADB6-71BDBC952145}"/>
          </ac:picMkLst>
        </pc:picChg>
      </pc:sldChg>
      <pc:sldChg chg="new">
        <pc:chgData name="Lu Wenfang" userId="2d7494f7057705a1" providerId="LiveId" clId="{5DCA0FEB-BDA0-4459-AC34-55177D256BF7}" dt="2023-02-16T02:46:32.821" v="299" actId="680"/>
        <pc:sldMkLst>
          <pc:docMk/>
          <pc:sldMk cId="2291622377" sldId="872"/>
        </pc:sldMkLst>
      </pc:sldChg>
      <pc:sldChg chg="new del">
        <pc:chgData name="Lu Wenfang" userId="2d7494f7057705a1" providerId="LiveId" clId="{5DCA0FEB-BDA0-4459-AC34-55177D256BF7}" dt="2023-02-16T02:57:20.806" v="334" actId="47"/>
        <pc:sldMkLst>
          <pc:docMk/>
          <pc:sldMk cId="197214577" sldId="873"/>
        </pc:sldMkLst>
      </pc:sldChg>
      <pc:sldChg chg="new del">
        <pc:chgData name="Lu Wenfang" userId="2d7494f7057705a1" providerId="LiveId" clId="{5DCA0FEB-BDA0-4459-AC34-55177D256BF7}" dt="2023-02-16T08:09:51.144" v="979" actId="47"/>
        <pc:sldMkLst>
          <pc:docMk/>
          <pc:sldMk cId="2300838507" sldId="873"/>
        </pc:sldMkLst>
      </pc:sldChg>
      <pc:sldChg chg="addSp modSp new mod">
        <pc:chgData name="Lu Wenfang" userId="2d7494f7057705a1" providerId="LiveId" clId="{5DCA0FEB-BDA0-4459-AC34-55177D256BF7}" dt="2023-02-16T06:45:00.605" v="724" actId="5793"/>
        <pc:sldMkLst>
          <pc:docMk/>
          <pc:sldMk cId="2059654698" sldId="874"/>
        </pc:sldMkLst>
        <pc:spChg chg="add mod">
          <ac:chgData name="Lu Wenfang" userId="2d7494f7057705a1" providerId="LiveId" clId="{5DCA0FEB-BDA0-4459-AC34-55177D256BF7}" dt="2023-02-16T06:45:00.605" v="724" actId="5793"/>
          <ac:spMkLst>
            <pc:docMk/>
            <pc:sldMk cId="2059654698" sldId="874"/>
            <ac:spMk id="8" creationId="{977D69E1-141C-C5B9-7830-A76F28F8A7C8}"/>
          </ac:spMkLst>
        </pc:spChg>
        <pc:spChg chg="add mod">
          <ac:chgData name="Lu Wenfang" userId="2d7494f7057705a1" providerId="LiveId" clId="{5DCA0FEB-BDA0-4459-AC34-55177D256BF7}" dt="2023-02-16T06:44:52.591" v="713" actId="1076"/>
          <ac:spMkLst>
            <pc:docMk/>
            <pc:sldMk cId="2059654698" sldId="874"/>
            <ac:spMk id="10" creationId="{085830C0-E3F8-D176-DEFE-3D0C8BAF32CC}"/>
          </ac:spMkLst>
        </pc:spChg>
        <pc:picChg chg="add mod">
          <ac:chgData name="Lu Wenfang" userId="2d7494f7057705a1" providerId="LiveId" clId="{5DCA0FEB-BDA0-4459-AC34-55177D256BF7}" dt="2023-02-16T06:43:38.653" v="711" actId="1076"/>
          <ac:picMkLst>
            <pc:docMk/>
            <pc:sldMk cId="2059654698" sldId="874"/>
            <ac:picMk id="3" creationId="{F239CB04-3E18-D8ED-7D72-D88ECED1F579}"/>
          </ac:picMkLst>
        </pc:picChg>
        <pc:picChg chg="add mod">
          <ac:chgData name="Lu Wenfang" userId="2d7494f7057705a1" providerId="LiveId" clId="{5DCA0FEB-BDA0-4459-AC34-55177D256BF7}" dt="2023-02-16T06:43:38.653" v="711" actId="1076"/>
          <ac:picMkLst>
            <pc:docMk/>
            <pc:sldMk cId="2059654698" sldId="874"/>
            <ac:picMk id="5" creationId="{7FA6CA43-8655-6A34-6EF4-FB5CDCC30887}"/>
          </ac:picMkLst>
        </pc:picChg>
        <pc:picChg chg="add mod">
          <ac:chgData name="Lu Wenfang" userId="2d7494f7057705a1" providerId="LiveId" clId="{5DCA0FEB-BDA0-4459-AC34-55177D256BF7}" dt="2023-02-16T06:43:38.653" v="711" actId="1076"/>
          <ac:picMkLst>
            <pc:docMk/>
            <pc:sldMk cId="2059654698" sldId="874"/>
            <ac:picMk id="7" creationId="{2448E2EF-A34F-26A3-750A-E6F2547C1E7C}"/>
          </ac:picMkLst>
        </pc:picChg>
      </pc:sldChg>
      <pc:sldChg chg="new del">
        <pc:chgData name="Lu Wenfang" userId="2d7494f7057705a1" providerId="LiveId" clId="{5DCA0FEB-BDA0-4459-AC34-55177D256BF7}" dt="2023-02-16T02:51:11.848" v="315" actId="47"/>
        <pc:sldMkLst>
          <pc:docMk/>
          <pc:sldMk cId="3832657441" sldId="874"/>
        </pc:sldMkLst>
      </pc:sldChg>
      <pc:sldChg chg="new add del">
        <pc:chgData name="Lu Wenfang" userId="2d7494f7057705a1" providerId="LiveId" clId="{5DCA0FEB-BDA0-4459-AC34-55177D256BF7}" dt="2023-02-16T07:04:44.359" v="935" actId="47"/>
        <pc:sldMkLst>
          <pc:docMk/>
          <pc:sldMk cId="3314962684" sldId="875"/>
        </pc:sldMkLst>
      </pc:sldChg>
      <pc:sldChg chg="addSp delSp modSp new mod modClrScheme chgLayout">
        <pc:chgData name="Lu Wenfang" userId="2d7494f7057705a1" providerId="LiveId" clId="{5DCA0FEB-BDA0-4459-AC34-55177D256BF7}" dt="2023-02-16T07:02:20.264" v="919" actId="1076"/>
        <pc:sldMkLst>
          <pc:docMk/>
          <pc:sldMk cId="1735427473" sldId="876"/>
        </pc:sldMkLst>
        <pc:spChg chg="add mod">
          <ac:chgData name="Lu Wenfang" userId="2d7494f7057705a1" providerId="LiveId" clId="{5DCA0FEB-BDA0-4459-AC34-55177D256BF7}" dt="2023-02-16T06:53:10.454" v="847" actId="20577"/>
          <ac:spMkLst>
            <pc:docMk/>
            <pc:sldMk cId="1735427473" sldId="876"/>
            <ac:spMk id="2" creationId="{D04D7406-610D-AFEF-8DBF-6DC3E7E7D2AC}"/>
          </ac:spMkLst>
        </pc:spChg>
        <pc:spChg chg="add mod">
          <ac:chgData name="Lu Wenfang" userId="2d7494f7057705a1" providerId="LiveId" clId="{5DCA0FEB-BDA0-4459-AC34-55177D256BF7}" dt="2023-02-16T07:02:06.813" v="913"/>
          <ac:spMkLst>
            <pc:docMk/>
            <pc:sldMk cId="1735427473" sldId="876"/>
            <ac:spMk id="3" creationId="{9761159F-DDC2-D6A6-E4DA-6D2434732B3A}"/>
          </ac:spMkLst>
        </pc:spChg>
        <pc:spChg chg="add del mod">
          <ac:chgData name="Lu Wenfang" userId="2d7494f7057705a1" providerId="LiveId" clId="{5DCA0FEB-BDA0-4459-AC34-55177D256BF7}" dt="2023-02-16T06:46:46.854" v="734" actId="21"/>
          <ac:spMkLst>
            <pc:docMk/>
            <pc:sldMk cId="1735427473" sldId="876"/>
            <ac:spMk id="5" creationId="{2B453C46-1F5B-7608-E35E-4B003B4B2700}"/>
          </ac:spMkLst>
        </pc:spChg>
        <pc:spChg chg="add mod">
          <ac:chgData name="Lu Wenfang" userId="2d7494f7057705a1" providerId="LiveId" clId="{5DCA0FEB-BDA0-4459-AC34-55177D256BF7}" dt="2023-02-16T07:01:44.539" v="906" actId="1076"/>
          <ac:spMkLst>
            <pc:docMk/>
            <pc:sldMk cId="1735427473" sldId="876"/>
            <ac:spMk id="9" creationId="{56B20AB6-F7D5-0519-9D87-8084533E533A}"/>
          </ac:spMkLst>
        </pc:spChg>
        <pc:spChg chg="add">
          <ac:chgData name="Lu Wenfang" userId="2d7494f7057705a1" providerId="LiveId" clId="{5DCA0FEB-BDA0-4459-AC34-55177D256BF7}" dt="2023-02-16T06:58:58.985" v="881"/>
          <ac:spMkLst>
            <pc:docMk/>
            <pc:sldMk cId="1735427473" sldId="876"/>
            <ac:spMk id="10" creationId="{2B9FCD83-45E2-2DF6-B2C7-AF43AC88157C}"/>
          </ac:spMkLst>
        </pc:spChg>
        <pc:spChg chg="add mod">
          <ac:chgData name="Lu Wenfang" userId="2d7494f7057705a1" providerId="LiveId" clId="{5DCA0FEB-BDA0-4459-AC34-55177D256BF7}" dt="2023-02-16T07:01:20.442" v="896"/>
          <ac:spMkLst>
            <pc:docMk/>
            <pc:sldMk cId="1735427473" sldId="876"/>
            <ac:spMk id="11" creationId="{DDECD176-B85F-5833-BEF4-207772F8EB2B}"/>
          </ac:spMkLst>
        </pc:spChg>
        <pc:spChg chg="add mod">
          <ac:chgData name="Lu Wenfang" userId="2d7494f7057705a1" providerId="LiveId" clId="{5DCA0FEB-BDA0-4459-AC34-55177D256BF7}" dt="2023-02-16T07:02:20.264" v="919" actId="1076"/>
          <ac:spMkLst>
            <pc:docMk/>
            <pc:sldMk cId="1735427473" sldId="876"/>
            <ac:spMk id="15" creationId="{D915A629-C9C1-9359-91E6-F0EC054558B2}"/>
          </ac:spMkLst>
        </pc:spChg>
        <pc:picChg chg="add del mod">
          <ac:chgData name="Lu Wenfang" userId="2d7494f7057705a1" providerId="LiveId" clId="{5DCA0FEB-BDA0-4459-AC34-55177D256BF7}" dt="2023-02-16T06:46:46.854" v="734" actId="21"/>
          <ac:picMkLst>
            <pc:docMk/>
            <pc:sldMk cId="1735427473" sldId="876"/>
            <ac:picMk id="4" creationId="{6F1791B1-F6FF-E9D8-FC33-74C4A3371908}"/>
          </ac:picMkLst>
        </pc:picChg>
        <pc:picChg chg="add mod">
          <ac:chgData name="Lu Wenfang" userId="2d7494f7057705a1" providerId="LiveId" clId="{5DCA0FEB-BDA0-4459-AC34-55177D256BF7}" dt="2023-02-16T07:01:42.425" v="905" actId="1076"/>
          <ac:picMkLst>
            <pc:docMk/>
            <pc:sldMk cId="1735427473" sldId="876"/>
            <ac:picMk id="7" creationId="{73B8E891-9B52-A48A-F40D-4DD465C68BC0}"/>
          </ac:picMkLst>
        </pc:picChg>
        <pc:picChg chg="add mod">
          <ac:chgData name="Lu Wenfang" userId="2d7494f7057705a1" providerId="LiveId" clId="{5DCA0FEB-BDA0-4459-AC34-55177D256BF7}" dt="2023-02-16T07:02:17.974" v="918" actId="1076"/>
          <ac:picMkLst>
            <pc:docMk/>
            <pc:sldMk cId="1735427473" sldId="876"/>
            <ac:picMk id="13" creationId="{155DFFAA-74CF-C3E8-1C71-B913956DF6CD}"/>
          </ac:picMkLst>
        </pc:picChg>
      </pc:sldChg>
      <pc:sldChg chg="addSp modSp new mod">
        <pc:chgData name="Lu Wenfang" userId="2d7494f7057705a1" providerId="LiveId" clId="{5DCA0FEB-BDA0-4459-AC34-55177D256BF7}" dt="2023-02-16T07:54:06.692" v="940" actId="1076"/>
        <pc:sldMkLst>
          <pc:docMk/>
          <pc:sldMk cId="756225304" sldId="877"/>
        </pc:sldMkLst>
        <pc:spChg chg="mod">
          <ac:chgData name="Lu Wenfang" userId="2d7494f7057705a1" providerId="LiveId" clId="{5DCA0FEB-BDA0-4459-AC34-55177D256BF7}" dt="2023-02-16T07:04:27.574" v="933"/>
          <ac:spMkLst>
            <pc:docMk/>
            <pc:sldMk cId="756225304" sldId="877"/>
            <ac:spMk id="2" creationId="{BC787B0B-6674-9C60-8E5A-E8F60E2262ED}"/>
          </ac:spMkLst>
        </pc:spChg>
        <pc:spChg chg="mod">
          <ac:chgData name="Lu Wenfang" userId="2d7494f7057705a1" providerId="LiveId" clId="{5DCA0FEB-BDA0-4459-AC34-55177D256BF7}" dt="2023-02-16T07:53:57.620" v="939" actId="20577"/>
          <ac:spMkLst>
            <pc:docMk/>
            <pc:sldMk cId="756225304" sldId="877"/>
            <ac:spMk id="3" creationId="{49DE5C06-E35B-2E51-0330-61170691BD10}"/>
          </ac:spMkLst>
        </pc:spChg>
        <pc:spChg chg="add mod">
          <ac:chgData name="Lu Wenfang" userId="2d7494f7057705a1" providerId="LiveId" clId="{5DCA0FEB-BDA0-4459-AC34-55177D256BF7}" dt="2023-02-16T07:54:06.692" v="940" actId="1076"/>
          <ac:spMkLst>
            <pc:docMk/>
            <pc:sldMk cId="756225304" sldId="877"/>
            <ac:spMk id="5" creationId="{D81511CB-6379-C03E-65B6-F4826F309C66}"/>
          </ac:spMkLst>
        </pc:spChg>
        <pc:picChg chg="add mod">
          <ac:chgData name="Lu Wenfang" userId="2d7494f7057705a1" providerId="LiveId" clId="{5DCA0FEB-BDA0-4459-AC34-55177D256BF7}" dt="2023-02-16T07:54:06.692" v="940" actId="1076"/>
          <ac:picMkLst>
            <pc:docMk/>
            <pc:sldMk cId="756225304" sldId="877"/>
            <ac:picMk id="4" creationId="{910A8B57-6123-7E0A-A545-5F151BE65735}"/>
          </ac:picMkLst>
        </pc:picChg>
      </pc:sldChg>
      <pc:sldChg chg="modSp mod">
        <pc:chgData name="Lu Wenfang" userId="2d7494f7057705a1" providerId="LiveId" clId="{5DCA0FEB-BDA0-4459-AC34-55177D256BF7}" dt="2023-02-18T12:44:27.209" v="1547" actId="1076"/>
        <pc:sldMkLst>
          <pc:docMk/>
          <pc:sldMk cId="912819598" sldId="877"/>
        </pc:sldMkLst>
        <pc:picChg chg="mod">
          <ac:chgData name="Lu Wenfang" userId="2d7494f7057705a1" providerId="LiveId" clId="{5DCA0FEB-BDA0-4459-AC34-55177D256BF7}" dt="2023-02-18T12:44:27.209" v="1547" actId="1076"/>
          <ac:picMkLst>
            <pc:docMk/>
            <pc:sldMk cId="912819598" sldId="877"/>
            <ac:picMk id="4" creationId="{910A8B57-6123-7E0A-A545-5F151BE65735}"/>
          </ac:picMkLst>
        </pc:picChg>
      </pc:sldChg>
      <pc:sldChg chg="delSp modSp add mod">
        <pc:chgData name="Lu Wenfang" userId="2d7494f7057705a1" providerId="LiveId" clId="{5DCA0FEB-BDA0-4459-AC34-55177D256BF7}" dt="2023-02-16T08:11:08.565" v="992" actId="27636"/>
        <pc:sldMkLst>
          <pc:docMk/>
          <pc:sldMk cId="3727672335" sldId="878"/>
        </pc:sldMkLst>
        <pc:spChg chg="mod">
          <ac:chgData name="Lu Wenfang" userId="2d7494f7057705a1" providerId="LiveId" clId="{5DCA0FEB-BDA0-4459-AC34-55177D256BF7}" dt="2023-02-16T07:57:13.668" v="954" actId="20577"/>
          <ac:spMkLst>
            <pc:docMk/>
            <pc:sldMk cId="3727672335" sldId="878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16T08:11:08.565" v="992" actId="27636"/>
          <ac:spMkLst>
            <pc:docMk/>
            <pc:sldMk cId="3727672335" sldId="878"/>
            <ac:spMk id="7" creationId="{00000000-0000-0000-0000-000000000000}"/>
          </ac:spMkLst>
        </pc:spChg>
        <pc:picChg chg="del">
          <ac:chgData name="Lu Wenfang" userId="2d7494f7057705a1" providerId="LiveId" clId="{5DCA0FEB-BDA0-4459-AC34-55177D256BF7}" dt="2023-02-16T08:02:27.226" v="960" actId="478"/>
          <ac:picMkLst>
            <pc:docMk/>
            <pc:sldMk cId="3727672335" sldId="878"/>
            <ac:picMk id="6" creationId="{00000000-0000-0000-0000-000000000000}"/>
          </ac:picMkLst>
        </pc:picChg>
      </pc:sldChg>
      <pc:sldChg chg="addSp delSp modSp new add del mod ord modClrScheme chgLayout">
        <pc:chgData name="Lu Wenfang" userId="2d7494f7057705a1" providerId="LiveId" clId="{5DCA0FEB-BDA0-4459-AC34-55177D256BF7}" dt="2023-02-27T04:55:49.589" v="7558" actId="2696"/>
        <pc:sldMkLst>
          <pc:docMk/>
          <pc:sldMk cId="1235122234" sldId="879"/>
        </pc:sldMkLst>
        <pc:spChg chg="add mod">
          <ac:chgData name="Lu Wenfang" userId="2d7494f7057705a1" providerId="LiveId" clId="{5DCA0FEB-BDA0-4459-AC34-55177D256BF7}" dt="2023-02-26T14:40:18.929" v="4536" actId="947"/>
          <ac:spMkLst>
            <pc:docMk/>
            <pc:sldMk cId="1235122234" sldId="879"/>
            <ac:spMk id="2" creationId="{1600EB87-B569-62A3-6194-C7B0C32A3587}"/>
          </ac:spMkLst>
        </pc:spChg>
        <pc:spChg chg="add mod">
          <ac:chgData name="Lu Wenfang" userId="2d7494f7057705a1" providerId="LiveId" clId="{5DCA0FEB-BDA0-4459-AC34-55177D256BF7}" dt="2023-02-26T14:40:18.949" v="4540" actId="947"/>
          <ac:spMkLst>
            <pc:docMk/>
            <pc:sldMk cId="1235122234" sldId="879"/>
            <ac:spMk id="3" creationId="{B4084AE0-8C5F-53F0-7E4A-6EB4BE49AFFF}"/>
          </ac:spMkLst>
        </pc:spChg>
        <pc:picChg chg="del">
          <ac:chgData name="Lu Wenfang" userId="2d7494f7057705a1" providerId="LiveId" clId="{5DCA0FEB-BDA0-4459-AC34-55177D256BF7}" dt="2023-02-18T14:00:39.179" v="1974" actId="21"/>
          <ac:picMkLst>
            <pc:docMk/>
            <pc:sldMk cId="1235122234" sldId="879"/>
            <ac:picMk id="5" creationId="{9805D509-967D-CEF3-971B-43677664D384}"/>
          </ac:picMkLst>
        </pc:picChg>
        <pc:picChg chg="mod">
          <ac:chgData name="Lu Wenfang" userId="2d7494f7057705a1" providerId="LiveId" clId="{5DCA0FEB-BDA0-4459-AC34-55177D256BF7}" dt="2023-02-18T14:00:43.730" v="1975" actId="1076"/>
          <ac:picMkLst>
            <pc:docMk/>
            <pc:sldMk cId="1235122234" sldId="879"/>
            <ac:picMk id="10" creationId="{491133F9-587A-41D2-AF51-984AA891C734}"/>
          </ac:picMkLst>
        </pc:picChg>
      </pc:sldChg>
      <pc:sldChg chg="addSp delSp modSp new del mod">
        <pc:chgData name="Lu Wenfang" userId="2d7494f7057705a1" providerId="LiveId" clId="{5DCA0FEB-BDA0-4459-AC34-55177D256BF7}" dt="2023-02-16T08:46:34.613" v="1054" actId="2696"/>
        <pc:sldMkLst>
          <pc:docMk/>
          <pc:sldMk cId="1803201172" sldId="880"/>
        </pc:sldMkLst>
        <pc:spChg chg="mod">
          <ac:chgData name="Lu Wenfang" userId="2d7494f7057705a1" providerId="LiveId" clId="{5DCA0FEB-BDA0-4459-AC34-55177D256BF7}" dt="2023-02-16T08:46:21.033" v="1028" actId="20577"/>
          <ac:spMkLst>
            <pc:docMk/>
            <pc:sldMk cId="1803201172" sldId="880"/>
            <ac:spMk id="2" creationId="{15939676-4C01-EA54-E1A7-CAFE0F3AED89}"/>
          </ac:spMkLst>
        </pc:spChg>
        <pc:spChg chg="del">
          <ac:chgData name="Lu Wenfang" userId="2d7494f7057705a1" providerId="LiveId" clId="{5DCA0FEB-BDA0-4459-AC34-55177D256BF7}" dt="2023-02-16T08:33:05.884" v="1007" actId="22"/>
          <ac:spMkLst>
            <pc:docMk/>
            <pc:sldMk cId="1803201172" sldId="880"/>
            <ac:spMk id="3" creationId="{C4B75762-4DCB-5793-E4EC-8092101FD55B}"/>
          </ac:spMkLst>
        </pc:spChg>
        <pc:picChg chg="add mod ord">
          <ac:chgData name="Lu Wenfang" userId="2d7494f7057705a1" providerId="LiveId" clId="{5DCA0FEB-BDA0-4459-AC34-55177D256BF7}" dt="2023-02-16T08:33:05.884" v="1007" actId="22"/>
          <ac:picMkLst>
            <pc:docMk/>
            <pc:sldMk cId="1803201172" sldId="880"/>
            <ac:picMk id="5" creationId="{B5234313-3B07-DDE6-C009-6E2A4B3A1F31}"/>
          </ac:picMkLst>
        </pc:picChg>
      </pc:sldChg>
      <pc:sldChg chg="modSp new del mod">
        <pc:chgData name="Lu Wenfang" userId="2d7494f7057705a1" providerId="LiveId" clId="{5DCA0FEB-BDA0-4459-AC34-55177D256BF7}" dt="2023-02-16T08:46:39.527" v="1058" actId="47"/>
        <pc:sldMkLst>
          <pc:docMk/>
          <pc:sldMk cId="3741429954" sldId="880"/>
        </pc:sldMkLst>
        <pc:spChg chg="mod">
          <ac:chgData name="Lu Wenfang" userId="2d7494f7057705a1" providerId="LiveId" clId="{5DCA0FEB-BDA0-4459-AC34-55177D256BF7}" dt="2023-02-16T08:46:37.989" v="1057" actId="27636"/>
          <ac:spMkLst>
            <pc:docMk/>
            <pc:sldMk cId="3741429954" sldId="880"/>
            <ac:spMk id="2" creationId="{85EEB530-B90E-71A3-1AFE-851A131CF88A}"/>
          </ac:spMkLst>
        </pc:spChg>
      </pc:sldChg>
      <pc:sldChg chg="add del">
        <pc:chgData name="Lu Wenfang" userId="2d7494f7057705a1" providerId="LiveId" clId="{5DCA0FEB-BDA0-4459-AC34-55177D256BF7}" dt="2023-02-18T14:26:37.288" v="2033" actId="2696"/>
        <pc:sldMkLst>
          <pc:docMk/>
          <pc:sldMk cId="831467765" sldId="881"/>
        </pc:sldMkLst>
      </pc:sldChg>
      <pc:sldChg chg="add">
        <pc:chgData name="Lu Wenfang" userId="2d7494f7057705a1" providerId="LiveId" clId="{5DCA0FEB-BDA0-4459-AC34-55177D256BF7}" dt="2023-02-16T08:46:37.978" v="1056"/>
        <pc:sldMkLst>
          <pc:docMk/>
          <pc:sldMk cId="1321514408" sldId="881"/>
        </pc:sldMkLst>
      </pc:sldChg>
      <pc:sldChg chg="modSp add mod ord">
        <pc:chgData name="Lu Wenfang" userId="2d7494f7057705a1" providerId="LiveId" clId="{5DCA0FEB-BDA0-4459-AC34-55177D256BF7}" dt="2023-02-26T14:40:28.260" v="7441" actId="947"/>
        <pc:sldMkLst>
          <pc:docMk/>
          <pc:sldMk cId="1882683621" sldId="881"/>
        </pc:sldMkLst>
        <pc:spChg chg="mod">
          <ac:chgData name="Lu Wenfang" userId="2d7494f7057705a1" providerId="LiveId" clId="{5DCA0FEB-BDA0-4459-AC34-55177D256BF7}" dt="2023-02-26T14:40:28.260" v="7441" actId="947"/>
          <ac:spMkLst>
            <pc:docMk/>
            <pc:sldMk cId="1882683621" sldId="881"/>
            <ac:spMk id="2" creationId="{15939676-4C01-EA54-E1A7-CAFE0F3AED89}"/>
          </ac:spMkLst>
        </pc:spChg>
      </pc:sldChg>
      <pc:sldChg chg="del">
        <pc:chgData name="Lu Wenfang" userId="2d7494f7057705a1" providerId="LiveId" clId="{5DCA0FEB-BDA0-4459-AC34-55177D256BF7}" dt="2023-02-18T14:26:26.729" v="2031" actId="2696"/>
        <pc:sldMkLst>
          <pc:docMk/>
          <pc:sldMk cId="3941335539" sldId="881"/>
        </pc:sldMkLst>
      </pc:sldChg>
      <pc:sldChg chg="addSp delSp modSp new del mod">
        <pc:chgData name="Lu Wenfang" userId="2d7494f7057705a1" providerId="LiveId" clId="{5DCA0FEB-BDA0-4459-AC34-55177D256BF7}" dt="2023-02-16T08:46:34.613" v="1054" actId="2696"/>
        <pc:sldMkLst>
          <pc:docMk/>
          <pc:sldMk cId="4004644878" sldId="881"/>
        </pc:sldMkLst>
        <pc:spChg chg="mod">
          <ac:chgData name="Lu Wenfang" userId="2d7494f7057705a1" providerId="LiveId" clId="{5DCA0FEB-BDA0-4459-AC34-55177D256BF7}" dt="2023-02-16T08:46:32.580" v="1053"/>
          <ac:spMkLst>
            <pc:docMk/>
            <pc:sldMk cId="4004644878" sldId="881"/>
            <ac:spMk id="2" creationId="{6F5C1681-70B2-8389-CB34-21CAA88D4018}"/>
          </ac:spMkLst>
        </pc:spChg>
        <pc:spChg chg="del">
          <ac:chgData name="Lu Wenfang" userId="2d7494f7057705a1" providerId="LiveId" clId="{5DCA0FEB-BDA0-4459-AC34-55177D256BF7}" dt="2023-02-16T08:46:04.521" v="1011" actId="22"/>
          <ac:spMkLst>
            <pc:docMk/>
            <pc:sldMk cId="4004644878" sldId="881"/>
            <ac:spMk id="3" creationId="{3FDA0495-E7D3-68FE-3816-ED798EA2D858}"/>
          </ac:spMkLst>
        </pc:spChg>
        <pc:picChg chg="add mod ord">
          <ac:chgData name="Lu Wenfang" userId="2d7494f7057705a1" providerId="LiveId" clId="{5DCA0FEB-BDA0-4459-AC34-55177D256BF7}" dt="2023-02-16T08:46:07.622" v="1012" actId="1076"/>
          <ac:picMkLst>
            <pc:docMk/>
            <pc:sldMk cId="4004644878" sldId="881"/>
            <ac:picMk id="5" creationId="{F95DF3C7-E7A1-4E15-AD96-58A346FC69E2}"/>
          </ac:picMkLst>
        </pc:picChg>
      </pc:sldChg>
      <pc:sldChg chg="add del">
        <pc:chgData name="Lu Wenfang" userId="2d7494f7057705a1" providerId="LiveId" clId="{5DCA0FEB-BDA0-4459-AC34-55177D256BF7}" dt="2023-02-18T14:26:37.288" v="2033" actId="2696"/>
        <pc:sldMkLst>
          <pc:docMk/>
          <pc:sldMk cId="195778057" sldId="882"/>
        </pc:sldMkLst>
      </pc:sldChg>
      <pc:sldChg chg="modSp add mod ord">
        <pc:chgData name="Lu Wenfang" userId="2d7494f7057705a1" providerId="LiveId" clId="{5DCA0FEB-BDA0-4459-AC34-55177D256BF7}" dt="2023-02-26T14:40:28.286" v="7445" actId="947"/>
        <pc:sldMkLst>
          <pc:docMk/>
          <pc:sldMk cId="1316328132" sldId="882"/>
        </pc:sldMkLst>
        <pc:spChg chg="mod">
          <ac:chgData name="Lu Wenfang" userId="2d7494f7057705a1" providerId="LiveId" clId="{5DCA0FEB-BDA0-4459-AC34-55177D256BF7}" dt="2023-02-26T14:40:28.286" v="7445" actId="947"/>
          <ac:spMkLst>
            <pc:docMk/>
            <pc:sldMk cId="1316328132" sldId="882"/>
            <ac:spMk id="2" creationId="{6F5C1681-70B2-8389-CB34-21CAA88D4018}"/>
          </ac:spMkLst>
        </pc:spChg>
      </pc:sldChg>
      <pc:sldChg chg="del">
        <pc:chgData name="Lu Wenfang" userId="2d7494f7057705a1" providerId="LiveId" clId="{5DCA0FEB-BDA0-4459-AC34-55177D256BF7}" dt="2023-02-18T14:26:26.729" v="2031" actId="2696"/>
        <pc:sldMkLst>
          <pc:docMk/>
          <pc:sldMk cId="3395737093" sldId="882"/>
        </pc:sldMkLst>
      </pc:sldChg>
      <pc:sldChg chg="add">
        <pc:chgData name="Lu Wenfang" userId="2d7494f7057705a1" providerId="LiveId" clId="{5DCA0FEB-BDA0-4459-AC34-55177D256BF7}" dt="2023-02-16T08:46:37.978" v="1056"/>
        <pc:sldMkLst>
          <pc:docMk/>
          <pc:sldMk cId="3775325900" sldId="882"/>
        </pc:sldMkLst>
      </pc:sldChg>
      <pc:sldChg chg="addSp delSp modSp add mod setBg">
        <pc:chgData name="Lu Wenfang" userId="2d7494f7057705a1" providerId="LiveId" clId="{5DCA0FEB-BDA0-4459-AC34-55177D256BF7}" dt="2023-02-17T06:57:18.339" v="1496" actId="20577"/>
        <pc:sldMkLst>
          <pc:docMk/>
          <pc:sldMk cId="3066086871" sldId="883"/>
        </pc:sldMkLst>
        <pc:spChg chg="mod">
          <ac:chgData name="Lu Wenfang" userId="2d7494f7057705a1" providerId="LiveId" clId="{5DCA0FEB-BDA0-4459-AC34-55177D256BF7}" dt="2023-02-17T06:47:43.227" v="1350"/>
          <ac:spMkLst>
            <pc:docMk/>
            <pc:sldMk cId="3066086871" sldId="883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17T06:57:18.339" v="1496" actId="20577"/>
          <ac:spMkLst>
            <pc:docMk/>
            <pc:sldMk cId="3066086871" sldId="883"/>
            <ac:spMk id="7" creationId="{1D86DB1A-AC6A-2455-C2B7-E69C34BB5C92}"/>
          </ac:spMkLst>
        </pc:spChg>
        <pc:picChg chg="del mod">
          <ac:chgData name="Lu Wenfang" userId="2d7494f7057705a1" providerId="LiveId" clId="{5DCA0FEB-BDA0-4459-AC34-55177D256BF7}" dt="2023-02-17T06:49:20.954" v="1390" actId="478"/>
          <ac:picMkLst>
            <pc:docMk/>
            <pc:sldMk cId="3066086871" sldId="883"/>
            <ac:picMk id="6" creationId="{B11F5FD8-BCDF-91D7-9418-ADB298123443}"/>
          </ac:picMkLst>
        </pc:picChg>
        <pc:picChg chg="add mod">
          <ac:chgData name="Lu Wenfang" userId="2d7494f7057705a1" providerId="LiveId" clId="{5DCA0FEB-BDA0-4459-AC34-55177D256BF7}" dt="2023-02-17T06:53:21.372" v="1423" actId="1076"/>
          <ac:picMkLst>
            <pc:docMk/>
            <pc:sldMk cId="3066086871" sldId="883"/>
            <ac:picMk id="8" creationId="{2AF441C3-E276-7EC2-A405-C1FFFBF0D22A}"/>
          </ac:picMkLst>
        </pc:picChg>
        <pc:picChg chg="del">
          <ac:chgData name="Lu Wenfang" userId="2d7494f7057705a1" providerId="LiveId" clId="{5DCA0FEB-BDA0-4459-AC34-55177D256BF7}" dt="2023-02-17T06:49:21.378" v="1391" actId="478"/>
          <ac:picMkLst>
            <pc:docMk/>
            <pc:sldMk cId="3066086871" sldId="883"/>
            <ac:picMk id="9" creationId="{98BF716A-5E1E-0E6A-09B6-06B03FC459A2}"/>
          </ac:picMkLst>
        </pc:picChg>
        <pc:picChg chg="del mod">
          <ac:chgData name="Lu Wenfang" userId="2d7494f7057705a1" providerId="LiveId" clId="{5DCA0FEB-BDA0-4459-AC34-55177D256BF7}" dt="2023-02-17T06:49:20.954" v="1390" actId="478"/>
          <ac:picMkLst>
            <pc:docMk/>
            <pc:sldMk cId="3066086871" sldId="883"/>
            <ac:picMk id="11" creationId="{4B8DFF06-52BC-AB28-63D5-8F7639F347B2}"/>
          </ac:picMkLst>
        </pc:picChg>
      </pc:sldChg>
      <pc:sldChg chg="addSp modSp add del mod ord modNotesTx">
        <pc:chgData name="Lu Wenfang" userId="2d7494f7057705a1" providerId="LiveId" clId="{5DCA0FEB-BDA0-4459-AC34-55177D256BF7}" dt="2023-02-18T15:06:16.259" v="2583"/>
        <pc:sldMkLst>
          <pc:docMk/>
          <pc:sldMk cId="1446215429" sldId="887"/>
        </pc:sldMkLst>
        <pc:spChg chg="mod">
          <ac:chgData name="Lu Wenfang" userId="2d7494f7057705a1" providerId="LiveId" clId="{5DCA0FEB-BDA0-4459-AC34-55177D256BF7}" dt="2023-02-18T14:54:14.502" v="2306"/>
          <ac:spMkLst>
            <pc:docMk/>
            <pc:sldMk cId="1446215429" sldId="887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18T15:05:46.544" v="2578" actId="20577"/>
          <ac:spMkLst>
            <pc:docMk/>
            <pc:sldMk cId="1446215429" sldId="887"/>
            <ac:spMk id="7" creationId="{1D86DB1A-AC6A-2455-C2B7-E69C34BB5C92}"/>
          </ac:spMkLst>
        </pc:spChg>
        <pc:picChg chg="add mod ord">
          <ac:chgData name="Lu Wenfang" userId="2d7494f7057705a1" providerId="LiveId" clId="{5DCA0FEB-BDA0-4459-AC34-55177D256BF7}" dt="2023-02-18T15:03:31.580" v="2515" actId="1076"/>
          <ac:picMkLst>
            <pc:docMk/>
            <pc:sldMk cId="1446215429" sldId="887"/>
            <ac:picMk id="6" creationId="{ED28A910-EA87-4044-47BF-9561C6413B85}"/>
          </ac:picMkLst>
        </pc:picChg>
        <pc:picChg chg="add mod">
          <ac:chgData name="Lu Wenfang" userId="2d7494f7057705a1" providerId="LiveId" clId="{5DCA0FEB-BDA0-4459-AC34-55177D256BF7}" dt="2023-02-18T15:06:07.591" v="2580" actId="14100"/>
          <ac:picMkLst>
            <pc:docMk/>
            <pc:sldMk cId="1446215429" sldId="887"/>
            <ac:picMk id="9" creationId="{7BFFA4C6-1E1D-2C40-B657-74EE8E5C53CD}"/>
          </ac:picMkLst>
        </pc:picChg>
      </pc:sldChg>
      <pc:sldChg chg="addSp modSp new mod ord">
        <pc:chgData name="Lu Wenfang" userId="2d7494f7057705a1" providerId="LiveId" clId="{5DCA0FEB-BDA0-4459-AC34-55177D256BF7}" dt="2023-02-18T14:52:01.322" v="2297" actId="1076"/>
        <pc:sldMkLst>
          <pc:docMk/>
          <pc:sldMk cId="3168341667" sldId="892"/>
        </pc:sldMkLst>
        <pc:spChg chg="add mod">
          <ac:chgData name="Lu Wenfang" userId="2d7494f7057705a1" providerId="LiveId" clId="{5DCA0FEB-BDA0-4459-AC34-55177D256BF7}" dt="2023-02-18T14:23:07.169" v="2022" actId="20577"/>
          <ac:spMkLst>
            <pc:docMk/>
            <pc:sldMk cId="3168341667" sldId="892"/>
            <ac:spMk id="5" creationId="{8CDE3361-29DC-6892-96D1-EF7CA7E39ACA}"/>
          </ac:spMkLst>
        </pc:spChg>
        <pc:spChg chg="add mod">
          <ac:chgData name="Lu Wenfang" userId="2d7494f7057705a1" providerId="LiveId" clId="{5DCA0FEB-BDA0-4459-AC34-55177D256BF7}" dt="2023-02-18T14:52:01.322" v="2297" actId="1076"/>
          <ac:spMkLst>
            <pc:docMk/>
            <pc:sldMk cId="3168341667" sldId="892"/>
            <ac:spMk id="7" creationId="{EDE1793A-A77D-A6D5-1A3C-977916BE9558}"/>
          </ac:spMkLst>
        </pc:spChg>
        <pc:picChg chg="add mod">
          <ac:chgData name="Lu Wenfang" userId="2d7494f7057705a1" providerId="LiveId" clId="{5DCA0FEB-BDA0-4459-AC34-55177D256BF7}" dt="2023-02-18T14:23:11.956" v="2025" actId="1076"/>
          <ac:picMkLst>
            <pc:docMk/>
            <pc:sldMk cId="3168341667" sldId="892"/>
            <ac:picMk id="3" creationId="{6306B5A7-70BC-C460-2BA3-2FBE99CAD18D}"/>
          </ac:picMkLst>
        </pc:picChg>
        <pc:picChg chg="add mod ord">
          <ac:chgData name="Lu Wenfang" userId="2d7494f7057705a1" providerId="LiveId" clId="{5DCA0FEB-BDA0-4459-AC34-55177D256BF7}" dt="2023-02-18T14:11:38.003" v="1982" actId="1076"/>
          <ac:picMkLst>
            <pc:docMk/>
            <pc:sldMk cId="3168341667" sldId="892"/>
            <ac:picMk id="4" creationId="{31F259C4-BA3F-8B2B-1A67-7730EF914C94}"/>
          </ac:picMkLst>
        </pc:picChg>
      </pc:sldChg>
      <pc:sldChg chg="addSp delSp modSp add mod">
        <pc:chgData name="Lu Wenfang" userId="2d7494f7057705a1" providerId="LiveId" clId="{5DCA0FEB-BDA0-4459-AC34-55177D256BF7}" dt="2023-02-26T14:40:28.445" v="7485" actId="947"/>
        <pc:sldMkLst>
          <pc:docMk/>
          <pc:sldMk cId="352723028" sldId="893"/>
        </pc:sldMkLst>
        <pc:spChg chg="mod">
          <ac:chgData name="Lu Wenfang" userId="2d7494f7057705a1" providerId="LiveId" clId="{5DCA0FEB-BDA0-4459-AC34-55177D256BF7}" dt="2023-02-26T14:40:28.427" v="7481" actId="947"/>
          <ac:spMkLst>
            <pc:docMk/>
            <pc:sldMk cId="352723028" sldId="893"/>
            <ac:spMk id="2" creationId="{6F5C1681-70B2-8389-CB34-21CAA88D4018}"/>
          </ac:spMkLst>
        </pc:spChg>
        <pc:spChg chg="add mod">
          <ac:chgData name="Lu Wenfang" userId="2d7494f7057705a1" providerId="LiveId" clId="{5DCA0FEB-BDA0-4459-AC34-55177D256BF7}" dt="2023-02-26T14:40:28.445" v="7485" actId="947"/>
          <ac:spMkLst>
            <pc:docMk/>
            <pc:sldMk cId="352723028" sldId="893"/>
            <ac:spMk id="4" creationId="{B933019B-2059-9AD0-DD6E-83310CFE0268}"/>
          </ac:spMkLst>
        </pc:spChg>
        <pc:picChg chg="del">
          <ac:chgData name="Lu Wenfang" userId="2d7494f7057705a1" providerId="LiveId" clId="{5DCA0FEB-BDA0-4459-AC34-55177D256BF7}" dt="2023-02-18T13:54:13.386" v="1694" actId="478"/>
          <ac:picMkLst>
            <pc:docMk/>
            <pc:sldMk cId="352723028" sldId="893"/>
            <ac:picMk id="5" creationId="{F95DF3C7-E7A1-4E15-AD96-58A346FC69E2}"/>
          </ac:picMkLst>
        </pc:picChg>
      </pc:sldChg>
      <pc:sldChg chg="addSp modSp new add del mod">
        <pc:chgData name="Lu Wenfang" userId="2d7494f7057705a1" providerId="LiveId" clId="{5DCA0FEB-BDA0-4459-AC34-55177D256BF7}" dt="2023-02-27T04:55:49.589" v="7558" actId="2696"/>
        <pc:sldMkLst>
          <pc:docMk/>
          <pc:sldMk cId="2838501406" sldId="894"/>
        </pc:sldMkLst>
        <pc:spChg chg="mod">
          <ac:chgData name="Lu Wenfang" userId="2d7494f7057705a1" providerId="LiveId" clId="{5DCA0FEB-BDA0-4459-AC34-55177D256BF7}" dt="2023-02-26T14:40:18.959" v="4544" actId="947"/>
          <ac:spMkLst>
            <pc:docMk/>
            <pc:sldMk cId="2838501406" sldId="894"/>
            <ac:spMk id="2" creationId="{DDD07B75-97F8-1813-71F4-CD88F158EE90}"/>
          </ac:spMkLst>
        </pc:spChg>
        <pc:spChg chg="mod">
          <ac:chgData name="Lu Wenfang" userId="2d7494f7057705a1" providerId="LiveId" clId="{5DCA0FEB-BDA0-4459-AC34-55177D256BF7}" dt="2023-02-26T14:40:18.976" v="4548" actId="947"/>
          <ac:spMkLst>
            <pc:docMk/>
            <pc:sldMk cId="2838501406" sldId="894"/>
            <ac:spMk id="3" creationId="{52D4E112-8BCD-0322-A74B-BCBC0ED5F4F7}"/>
          </ac:spMkLst>
        </pc:spChg>
        <pc:picChg chg="add mod">
          <ac:chgData name="Lu Wenfang" userId="2d7494f7057705a1" providerId="LiveId" clId="{5DCA0FEB-BDA0-4459-AC34-55177D256BF7}" dt="2023-02-18T13:59:47.190" v="1925" actId="1076"/>
          <ac:picMkLst>
            <pc:docMk/>
            <pc:sldMk cId="2838501406" sldId="894"/>
            <ac:picMk id="5" creationId="{0498B53E-9040-CC61-821D-B6DC2404CD93}"/>
          </ac:picMkLst>
        </pc:picChg>
        <pc:picChg chg="add mod">
          <ac:chgData name="Lu Wenfang" userId="2d7494f7057705a1" providerId="LiveId" clId="{5DCA0FEB-BDA0-4459-AC34-55177D256BF7}" dt="2023-02-18T14:00:50.535" v="1979" actId="1076"/>
          <ac:picMkLst>
            <pc:docMk/>
            <pc:sldMk cId="2838501406" sldId="894"/>
            <ac:picMk id="6" creationId="{07E55639-B7C0-12FF-A88B-3B45FF845205}"/>
          </ac:picMkLst>
        </pc:picChg>
      </pc:sldChg>
      <pc:sldChg chg="addSp modSp new mod">
        <pc:chgData name="Lu Wenfang" userId="2d7494f7057705a1" providerId="LiveId" clId="{5DCA0FEB-BDA0-4459-AC34-55177D256BF7}" dt="2023-02-18T14:22:55.924" v="2020" actId="1076"/>
        <pc:sldMkLst>
          <pc:docMk/>
          <pc:sldMk cId="3285653475" sldId="895"/>
        </pc:sldMkLst>
        <pc:picChg chg="add mod">
          <ac:chgData name="Lu Wenfang" userId="2d7494f7057705a1" providerId="LiveId" clId="{5DCA0FEB-BDA0-4459-AC34-55177D256BF7}" dt="2023-02-18T14:21:51.594" v="2012" actId="1076"/>
          <ac:picMkLst>
            <pc:docMk/>
            <pc:sldMk cId="3285653475" sldId="895"/>
            <ac:picMk id="3" creationId="{32ED735E-47E3-0420-FE5E-72BA9DB9428A}"/>
          </ac:picMkLst>
        </pc:picChg>
        <pc:picChg chg="add mod">
          <ac:chgData name="Lu Wenfang" userId="2d7494f7057705a1" providerId="LiveId" clId="{5DCA0FEB-BDA0-4459-AC34-55177D256BF7}" dt="2023-02-18T14:22:54.089" v="2019" actId="1076"/>
          <ac:picMkLst>
            <pc:docMk/>
            <pc:sldMk cId="3285653475" sldId="895"/>
            <ac:picMk id="5" creationId="{A600757C-F877-1656-86EA-D8AAE1872015}"/>
          </ac:picMkLst>
        </pc:picChg>
        <pc:picChg chg="add mod">
          <ac:chgData name="Lu Wenfang" userId="2d7494f7057705a1" providerId="LiveId" clId="{5DCA0FEB-BDA0-4459-AC34-55177D256BF7}" dt="2023-02-18T14:22:55.924" v="2020" actId="1076"/>
          <ac:picMkLst>
            <pc:docMk/>
            <pc:sldMk cId="3285653475" sldId="895"/>
            <ac:picMk id="6" creationId="{B751EEB2-1F40-ACCB-086A-6401C6DB5076}"/>
          </ac:picMkLst>
        </pc:picChg>
      </pc:sldChg>
      <pc:sldChg chg="addSp delSp new mod">
        <pc:chgData name="Lu Wenfang" userId="2d7494f7057705a1" providerId="LiveId" clId="{5DCA0FEB-BDA0-4459-AC34-55177D256BF7}" dt="2023-02-21T13:44:09.528" v="2644" actId="478"/>
        <pc:sldMkLst>
          <pc:docMk/>
          <pc:sldMk cId="851415320" sldId="896"/>
        </pc:sldMkLst>
        <pc:picChg chg="add">
          <ac:chgData name="Lu Wenfang" userId="2d7494f7057705a1" providerId="LiveId" clId="{5DCA0FEB-BDA0-4459-AC34-55177D256BF7}" dt="2023-02-18T14:51:06.414" v="2270" actId="22"/>
          <ac:picMkLst>
            <pc:docMk/>
            <pc:sldMk cId="851415320" sldId="896"/>
            <ac:picMk id="3" creationId="{D592EAC9-D69E-521F-9D4B-6AF9EF3F448C}"/>
          </ac:picMkLst>
        </pc:picChg>
        <pc:picChg chg="add del">
          <ac:chgData name="Lu Wenfang" userId="2d7494f7057705a1" providerId="LiveId" clId="{5DCA0FEB-BDA0-4459-AC34-55177D256BF7}" dt="2023-02-21T13:44:09.528" v="2644" actId="478"/>
          <ac:picMkLst>
            <pc:docMk/>
            <pc:sldMk cId="851415320" sldId="896"/>
            <ac:picMk id="6" creationId="{28F8A437-88AC-6FD3-158A-E8953889AE9F}"/>
          </ac:picMkLst>
        </pc:picChg>
      </pc:sldChg>
      <pc:sldChg chg="new del ord">
        <pc:chgData name="Lu Wenfang" userId="2d7494f7057705a1" providerId="LiveId" clId="{5DCA0FEB-BDA0-4459-AC34-55177D256BF7}" dt="2023-02-18T15:06:11.012" v="2581" actId="47"/>
        <pc:sldMkLst>
          <pc:docMk/>
          <pc:sldMk cId="622879682" sldId="897"/>
        </pc:sldMkLst>
      </pc:sldChg>
      <pc:sldChg chg="modSp new del mod">
        <pc:chgData name="Lu Wenfang" userId="2d7494f7057705a1" providerId="LiveId" clId="{5DCA0FEB-BDA0-4459-AC34-55177D256BF7}" dt="2023-02-18T15:07:12.091" v="2589" actId="47"/>
        <pc:sldMkLst>
          <pc:docMk/>
          <pc:sldMk cId="2121771511" sldId="897"/>
        </pc:sldMkLst>
        <pc:spChg chg="mod">
          <ac:chgData name="Lu Wenfang" userId="2d7494f7057705a1" providerId="LiveId" clId="{5DCA0FEB-BDA0-4459-AC34-55177D256BF7}" dt="2023-02-18T15:07:10.257" v="2588" actId="27636"/>
          <ac:spMkLst>
            <pc:docMk/>
            <pc:sldMk cId="2121771511" sldId="897"/>
            <ac:spMk id="2" creationId="{2D314AC6-0B1E-4261-1AD5-495114D65970}"/>
          </ac:spMkLst>
        </pc:spChg>
      </pc:sldChg>
      <pc:sldChg chg="addSp delSp add mod">
        <pc:chgData name="Lu Wenfang" userId="2d7494f7057705a1" providerId="LiveId" clId="{5DCA0FEB-BDA0-4459-AC34-55177D256BF7}" dt="2023-02-21T13:53:58.073" v="2647" actId="22"/>
        <pc:sldMkLst>
          <pc:docMk/>
          <pc:sldMk cId="3618570690" sldId="902"/>
        </pc:sldMkLst>
        <pc:picChg chg="add">
          <ac:chgData name="Lu Wenfang" userId="2d7494f7057705a1" providerId="LiveId" clId="{5DCA0FEB-BDA0-4459-AC34-55177D256BF7}" dt="2023-02-21T13:53:58.073" v="2647" actId="22"/>
          <ac:picMkLst>
            <pc:docMk/>
            <pc:sldMk cId="3618570690" sldId="902"/>
            <ac:picMk id="3" creationId="{3A3811D6-F804-9683-9812-3E4163B59199}"/>
          </ac:picMkLst>
        </pc:picChg>
        <pc:picChg chg="del">
          <ac:chgData name="Lu Wenfang" userId="2d7494f7057705a1" providerId="LiveId" clId="{5DCA0FEB-BDA0-4459-AC34-55177D256BF7}" dt="2023-02-21T13:44:13.796" v="2646" actId="478"/>
          <ac:picMkLst>
            <pc:docMk/>
            <pc:sldMk cId="3618570690" sldId="902"/>
            <ac:picMk id="6" creationId="{28F8A437-88AC-6FD3-158A-E8953889AE9F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681895487" sldId="902"/>
        </pc:sldMkLst>
        <pc:spChg chg="mod">
          <ac:chgData name="Lu Wenfang" userId="2d7494f7057705a1" providerId="LiveId" clId="{5DCA0FEB-BDA0-4459-AC34-55177D256BF7}" dt="2023-02-26T14:40:17.274" v="3964" actId="947"/>
          <ac:spMkLst>
            <pc:docMk/>
            <pc:sldMk cId="3681895487" sldId="902"/>
            <ac:spMk id="4" creationId="{4E3DDAD3-5DF4-F89E-CAD8-F938DEDA19B6}"/>
          </ac:spMkLst>
        </pc:spChg>
      </pc:sldChg>
      <pc:sldChg chg="modSp new mod">
        <pc:chgData name="Lu Wenfang" userId="2d7494f7057705a1" providerId="LiveId" clId="{5DCA0FEB-BDA0-4459-AC34-55177D256BF7}" dt="2023-02-26T14:40:25.402" v="6445" actId="947"/>
        <pc:sldMkLst>
          <pc:docMk/>
          <pc:sldMk cId="2106327502" sldId="903"/>
        </pc:sldMkLst>
        <pc:spChg chg="mod">
          <ac:chgData name="Lu Wenfang" userId="2d7494f7057705a1" providerId="LiveId" clId="{5DCA0FEB-BDA0-4459-AC34-55177D256BF7}" dt="2023-02-26T14:40:25.386" v="6441" actId="947"/>
          <ac:spMkLst>
            <pc:docMk/>
            <pc:sldMk cId="2106327502" sldId="903"/>
            <ac:spMk id="2" creationId="{42C5F881-6DCA-21F0-4935-198F276382C2}"/>
          </ac:spMkLst>
        </pc:spChg>
        <pc:spChg chg="mod">
          <ac:chgData name="Lu Wenfang" userId="2d7494f7057705a1" providerId="LiveId" clId="{5DCA0FEB-BDA0-4459-AC34-55177D256BF7}" dt="2023-02-26T14:40:25.402" v="6445" actId="947"/>
          <ac:spMkLst>
            <pc:docMk/>
            <pc:sldMk cId="2106327502" sldId="903"/>
            <ac:spMk id="3" creationId="{627D8A4C-5710-528E-FF50-FD765278854E}"/>
          </ac:spMkLst>
        </pc:spChg>
      </pc:sldChg>
      <pc:sldChg chg="addSp delSp modSp new mod">
        <pc:chgData name="Lu Wenfang" userId="2d7494f7057705a1" providerId="LiveId" clId="{5DCA0FEB-BDA0-4459-AC34-55177D256BF7}" dt="2023-02-26T14:40:28.036" v="7389" actId="947"/>
        <pc:sldMkLst>
          <pc:docMk/>
          <pc:sldMk cId="1127931577" sldId="904"/>
        </pc:sldMkLst>
        <pc:spChg chg="mod">
          <ac:chgData name="Lu Wenfang" userId="2d7494f7057705a1" providerId="LiveId" clId="{5DCA0FEB-BDA0-4459-AC34-55177D256BF7}" dt="2023-02-26T14:40:28.036" v="7389" actId="947"/>
          <ac:spMkLst>
            <pc:docMk/>
            <pc:sldMk cId="1127931577" sldId="904"/>
            <ac:spMk id="2" creationId="{129EBAD1-FD13-4B4C-8D14-39DF5A4D1385}"/>
          </ac:spMkLst>
        </pc:spChg>
        <pc:spChg chg="del">
          <ac:chgData name="Lu Wenfang" userId="2d7494f7057705a1" providerId="LiveId" clId="{5DCA0FEB-BDA0-4459-AC34-55177D256BF7}" dt="2023-02-21T15:01:38.869" v="2731" actId="22"/>
          <ac:spMkLst>
            <pc:docMk/>
            <pc:sldMk cId="1127931577" sldId="904"/>
            <ac:spMk id="3" creationId="{4A688CAE-CED3-C660-2DBB-9C81E2856F11}"/>
          </ac:spMkLst>
        </pc:spChg>
        <pc:picChg chg="add mod ord">
          <ac:chgData name="Lu Wenfang" userId="2d7494f7057705a1" providerId="LiveId" clId="{5DCA0FEB-BDA0-4459-AC34-55177D256BF7}" dt="2023-02-21T15:01:44.537" v="2734" actId="1076"/>
          <ac:picMkLst>
            <pc:docMk/>
            <pc:sldMk cId="1127931577" sldId="904"/>
            <ac:picMk id="5" creationId="{6C2401FB-5855-2948-0F36-332BB4E02791}"/>
          </ac:picMkLst>
        </pc:picChg>
      </pc:sldChg>
      <pc:sldChg chg="modSp new del mod">
        <pc:chgData name="Lu Wenfang" userId="2d7494f7057705a1" providerId="LiveId" clId="{5DCA0FEB-BDA0-4459-AC34-55177D256BF7}" dt="2023-02-21T14:53:11.423" v="2705" actId="47"/>
        <pc:sldMkLst>
          <pc:docMk/>
          <pc:sldMk cId="2014790967" sldId="904"/>
        </pc:sldMkLst>
        <pc:spChg chg="mod">
          <ac:chgData name="Lu Wenfang" userId="2d7494f7057705a1" providerId="LiveId" clId="{5DCA0FEB-BDA0-4459-AC34-55177D256BF7}" dt="2023-02-21T14:53:09.449" v="2704" actId="27636"/>
          <ac:spMkLst>
            <pc:docMk/>
            <pc:sldMk cId="2014790967" sldId="904"/>
            <ac:spMk id="2" creationId="{7C0A7B40-326F-669F-9679-E2BD3A7EF3E0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816525248" sldId="905"/>
        </pc:sldMkLst>
      </pc:sldChg>
      <pc:sldChg chg="modSp new mod">
        <pc:chgData name="Lu Wenfang" userId="2d7494f7057705a1" providerId="LiveId" clId="{5DCA0FEB-BDA0-4459-AC34-55177D256BF7}" dt="2023-02-26T14:40:20.352" v="5128" actId="947"/>
        <pc:sldMkLst>
          <pc:docMk/>
          <pc:sldMk cId="3404839275" sldId="905"/>
        </pc:sldMkLst>
        <pc:spChg chg="mod">
          <ac:chgData name="Lu Wenfang" userId="2d7494f7057705a1" providerId="LiveId" clId="{5DCA0FEB-BDA0-4459-AC34-55177D256BF7}" dt="2023-02-26T14:40:20.352" v="5128" actId="947"/>
          <ac:spMkLst>
            <pc:docMk/>
            <pc:sldMk cId="3404839275" sldId="905"/>
            <ac:spMk id="4" creationId="{0070D7B2-DFC6-8684-1352-219E43549B70}"/>
          </ac:spMkLst>
        </pc:spChg>
        <pc:spChg chg="mod">
          <ac:chgData name="Lu Wenfang" userId="2d7494f7057705a1" providerId="LiveId" clId="{5DCA0FEB-BDA0-4459-AC34-55177D256BF7}" dt="2023-02-26T14:40:20.347" v="5122" actId="947"/>
          <ac:spMkLst>
            <pc:docMk/>
            <pc:sldMk cId="3404839275" sldId="905"/>
            <ac:spMk id="7" creationId="{360923CD-B56E-A4AE-E911-FB257BC9019D}"/>
          </ac:spMkLst>
        </pc:spChg>
        <pc:spChg chg="mod">
          <ac:chgData name="Lu Wenfang" userId="2d7494f7057705a1" providerId="LiveId" clId="{5DCA0FEB-BDA0-4459-AC34-55177D256BF7}" dt="2023-02-26T14:40:20.351" v="5126" actId="947"/>
          <ac:spMkLst>
            <pc:docMk/>
            <pc:sldMk cId="3404839275" sldId="905"/>
            <ac:spMk id="8" creationId="{D35DAB2B-0640-E2CC-276D-06BE6DB76D81}"/>
          </ac:spMkLst>
        </pc:spChg>
        <pc:spChg chg="mod">
          <ac:chgData name="Lu Wenfang" userId="2d7494f7057705a1" providerId="LiveId" clId="{5DCA0FEB-BDA0-4459-AC34-55177D256BF7}" dt="2023-02-26T14:40:20.351" v="5127" actId="947"/>
          <ac:spMkLst>
            <pc:docMk/>
            <pc:sldMk cId="3404839275" sldId="905"/>
            <ac:spMk id="9" creationId="{C6C75C49-59D6-4248-5DB0-C223E64A320B}"/>
          </ac:spMkLst>
        </pc:spChg>
        <pc:spChg chg="mod">
          <ac:chgData name="Lu Wenfang" userId="2d7494f7057705a1" providerId="LiveId" clId="{5DCA0FEB-BDA0-4459-AC34-55177D256BF7}" dt="2023-02-26T14:40:20.317" v="5108" actId="947"/>
          <ac:spMkLst>
            <pc:docMk/>
            <pc:sldMk cId="3404839275" sldId="905"/>
            <ac:spMk id="10" creationId="{9C8EBEFE-6B4D-63AE-6222-2FAD7A5C0110}"/>
          </ac:spMkLst>
        </pc:spChg>
        <pc:spChg chg="mod">
          <ac:chgData name="Lu Wenfang" userId="2d7494f7057705a1" providerId="LiveId" clId="{5DCA0FEB-BDA0-4459-AC34-55177D256BF7}" dt="2023-02-26T14:40:20.350" v="5125" actId="947"/>
          <ac:spMkLst>
            <pc:docMk/>
            <pc:sldMk cId="3404839275" sldId="905"/>
            <ac:spMk id="11" creationId="{A771257D-9C99-949D-4ED3-08A59C971FE9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170467607" sldId="906"/>
        </pc:sldMkLst>
        <pc:spChg chg="mod">
          <ac:chgData name="Lu Wenfang" userId="2d7494f7057705a1" providerId="LiveId" clId="{5DCA0FEB-BDA0-4459-AC34-55177D256BF7}" dt="2023-02-26T14:40:20.379" v="5136" actId="947"/>
          <ac:spMkLst>
            <pc:docMk/>
            <pc:sldMk cId="3170467607" sldId="906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363" v="5132" actId="947"/>
          <ac:spMkLst>
            <pc:docMk/>
            <pc:sldMk cId="3170467607" sldId="906"/>
            <ac:spMk id="7" creationId="{00000000-0000-0000-0000-000000000000}"/>
          </ac:spMkLst>
        </pc:spChg>
      </pc:sldChg>
      <pc:sldChg chg="addSp delSp modSp new add del mod modClrScheme chgLayout">
        <pc:chgData name="Lu Wenfang" userId="2d7494f7057705a1" providerId="LiveId" clId="{5DCA0FEB-BDA0-4459-AC34-55177D256BF7}" dt="2023-02-27T04:55:49.589" v="7558" actId="2696"/>
        <pc:sldMkLst>
          <pc:docMk/>
          <pc:sldMk cId="3734528435" sldId="907"/>
        </pc:sldMkLst>
        <pc:spChg chg="del mod ord">
          <ac:chgData name="Lu Wenfang" userId="2d7494f7057705a1" providerId="LiveId" clId="{5DCA0FEB-BDA0-4459-AC34-55177D256BF7}" dt="2023-02-21T14:59:47.378" v="2729" actId="700"/>
          <ac:spMkLst>
            <pc:docMk/>
            <pc:sldMk cId="3734528435" sldId="907"/>
            <ac:spMk id="2" creationId="{680DB1C4-7AE5-3D76-7915-A2A003870B2B}"/>
          </ac:spMkLst>
        </pc:spChg>
        <pc:spChg chg="add mod ord">
          <ac:chgData name="Lu Wenfang" userId="2d7494f7057705a1" providerId="LiveId" clId="{5DCA0FEB-BDA0-4459-AC34-55177D256BF7}" dt="2023-02-26T14:40:20.615" v="5204" actId="947"/>
          <ac:spMkLst>
            <pc:docMk/>
            <pc:sldMk cId="3734528435" sldId="907"/>
            <ac:spMk id="3" creationId="{D3B4464F-99E3-EB16-9F1A-47302B2F5A9C}"/>
          </ac:spMkLst>
        </pc:spChg>
        <pc:spChg chg="add mod ord">
          <ac:chgData name="Lu Wenfang" userId="2d7494f7057705a1" providerId="LiveId" clId="{5DCA0FEB-BDA0-4459-AC34-55177D256BF7}" dt="2023-02-26T14:40:20.639" v="5208" actId="947"/>
          <ac:spMkLst>
            <pc:docMk/>
            <pc:sldMk cId="3734528435" sldId="907"/>
            <ac:spMk id="4" creationId="{A706A334-4145-E5AC-35C0-1686A1420957}"/>
          </ac:spMkLst>
        </pc:spChg>
      </pc:sldChg>
      <pc:sldChg chg="addSp delSp modSp new mod">
        <pc:chgData name="Lu Wenfang" userId="2d7494f7057705a1" providerId="LiveId" clId="{5DCA0FEB-BDA0-4459-AC34-55177D256BF7}" dt="2023-02-26T14:40:28.057" v="7393" actId="947"/>
        <pc:sldMkLst>
          <pc:docMk/>
          <pc:sldMk cId="929876584" sldId="908"/>
        </pc:sldMkLst>
        <pc:spChg chg="mod">
          <ac:chgData name="Lu Wenfang" userId="2d7494f7057705a1" providerId="LiveId" clId="{5DCA0FEB-BDA0-4459-AC34-55177D256BF7}" dt="2023-02-26T14:40:28.057" v="7393" actId="947"/>
          <ac:spMkLst>
            <pc:docMk/>
            <pc:sldMk cId="929876584" sldId="908"/>
            <ac:spMk id="2" creationId="{C6D73D23-8C56-F177-201E-D40A1504B088}"/>
          </ac:spMkLst>
        </pc:spChg>
        <pc:spChg chg="del">
          <ac:chgData name="Lu Wenfang" userId="2d7494f7057705a1" providerId="LiveId" clId="{5DCA0FEB-BDA0-4459-AC34-55177D256BF7}" dt="2023-02-21T15:11:06.725" v="2736" actId="22"/>
          <ac:spMkLst>
            <pc:docMk/>
            <pc:sldMk cId="929876584" sldId="908"/>
            <ac:spMk id="3" creationId="{57557939-1437-8B5B-F908-C710B09DBA9F}"/>
          </ac:spMkLst>
        </pc:spChg>
        <pc:picChg chg="add mod ord">
          <ac:chgData name="Lu Wenfang" userId="2d7494f7057705a1" providerId="LiveId" clId="{5DCA0FEB-BDA0-4459-AC34-55177D256BF7}" dt="2023-02-21T15:11:11.653" v="2739" actId="1076"/>
          <ac:picMkLst>
            <pc:docMk/>
            <pc:sldMk cId="929876584" sldId="908"/>
            <ac:picMk id="5" creationId="{4E1F60E3-99F3-9AA4-019F-8610182916E2}"/>
          </ac:picMkLst>
        </pc:picChg>
      </pc:sldChg>
      <pc:sldChg chg="addSp modSp new mod">
        <pc:chgData name="Lu Wenfang" userId="2d7494f7057705a1" providerId="LiveId" clId="{5DCA0FEB-BDA0-4459-AC34-55177D256BF7}" dt="2023-02-26T14:40:28.106" v="7401" actId="947"/>
        <pc:sldMkLst>
          <pc:docMk/>
          <pc:sldMk cId="2104461555" sldId="909"/>
        </pc:sldMkLst>
        <pc:spChg chg="mod">
          <ac:chgData name="Lu Wenfang" userId="2d7494f7057705a1" providerId="LiveId" clId="{5DCA0FEB-BDA0-4459-AC34-55177D256BF7}" dt="2023-02-26T14:40:28.083" v="7397" actId="947"/>
          <ac:spMkLst>
            <pc:docMk/>
            <pc:sldMk cId="2104461555" sldId="909"/>
            <ac:spMk id="2" creationId="{E1FC66C3-CFBB-F181-601D-FFFD4BE33CEB}"/>
          </ac:spMkLst>
        </pc:spChg>
        <pc:spChg chg="mod">
          <ac:chgData name="Lu Wenfang" userId="2d7494f7057705a1" providerId="LiveId" clId="{5DCA0FEB-BDA0-4459-AC34-55177D256BF7}" dt="2023-02-26T14:40:28.106" v="7401" actId="947"/>
          <ac:spMkLst>
            <pc:docMk/>
            <pc:sldMk cId="2104461555" sldId="909"/>
            <ac:spMk id="3" creationId="{7D69F0C4-39C3-6D0F-8306-653912323C96}"/>
          </ac:spMkLst>
        </pc:spChg>
        <pc:picChg chg="add mod">
          <ac:chgData name="Lu Wenfang" userId="2d7494f7057705a1" providerId="LiveId" clId="{5DCA0FEB-BDA0-4459-AC34-55177D256BF7}" dt="2023-02-21T15:11:27.451" v="2743" actId="14100"/>
          <ac:picMkLst>
            <pc:docMk/>
            <pc:sldMk cId="2104461555" sldId="909"/>
            <ac:picMk id="5" creationId="{7B5FA0BC-1760-8587-47A8-F4AA5AACC97A}"/>
          </ac:picMkLst>
        </pc:picChg>
      </pc:sldChg>
      <pc:sldChg chg="addSp modSp new mod">
        <pc:chgData name="Lu Wenfang" userId="2d7494f7057705a1" providerId="LiveId" clId="{5DCA0FEB-BDA0-4459-AC34-55177D256BF7}" dt="2023-02-26T14:40:28.133" v="7409" actId="947"/>
        <pc:sldMkLst>
          <pc:docMk/>
          <pc:sldMk cId="5015705" sldId="910"/>
        </pc:sldMkLst>
        <pc:spChg chg="mod">
          <ac:chgData name="Lu Wenfang" userId="2d7494f7057705a1" providerId="LiveId" clId="{5DCA0FEB-BDA0-4459-AC34-55177D256BF7}" dt="2023-02-26T14:40:28.115" v="7405" actId="947"/>
          <ac:spMkLst>
            <pc:docMk/>
            <pc:sldMk cId="5015705" sldId="910"/>
            <ac:spMk id="2" creationId="{95F0F035-D3FB-7D88-BEE6-45498C9B6772}"/>
          </ac:spMkLst>
        </pc:spChg>
        <pc:spChg chg="mod">
          <ac:chgData name="Lu Wenfang" userId="2d7494f7057705a1" providerId="LiveId" clId="{5DCA0FEB-BDA0-4459-AC34-55177D256BF7}" dt="2023-02-26T14:40:28.133" v="7409" actId="947"/>
          <ac:spMkLst>
            <pc:docMk/>
            <pc:sldMk cId="5015705" sldId="910"/>
            <ac:spMk id="3" creationId="{39E6DBCF-F4D0-32D3-E3D0-3AE3FDD6E06E}"/>
          </ac:spMkLst>
        </pc:spChg>
        <pc:picChg chg="add mod">
          <ac:chgData name="Lu Wenfang" userId="2d7494f7057705a1" providerId="LiveId" clId="{5DCA0FEB-BDA0-4459-AC34-55177D256BF7}" dt="2023-02-21T15:11:44.976" v="2747" actId="14100"/>
          <ac:picMkLst>
            <pc:docMk/>
            <pc:sldMk cId="5015705" sldId="910"/>
            <ac:picMk id="5" creationId="{E93C0D82-61D4-E467-5C7B-C12EA2AAA0BE}"/>
          </ac:picMkLst>
        </pc:picChg>
      </pc:sldChg>
      <pc:sldChg chg="addSp delSp modSp new mod">
        <pc:chgData name="Lu Wenfang" userId="2d7494f7057705a1" providerId="LiveId" clId="{5DCA0FEB-BDA0-4459-AC34-55177D256BF7}" dt="2023-02-26T14:40:28.146" v="7413" actId="947"/>
        <pc:sldMkLst>
          <pc:docMk/>
          <pc:sldMk cId="1608180769" sldId="911"/>
        </pc:sldMkLst>
        <pc:spChg chg="mod">
          <ac:chgData name="Lu Wenfang" userId="2d7494f7057705a1" providerId="LiveId" clId="{5DCA0FEB-BDA0-4459-AC34-55177D256BF7}" dt="2023-02-26T14:40:28.146" v="7413" actId="947"/>
          <ac:spMkLst>
            <pc:docMk/>
            <pc:sldMk cId="1608180769" sldId="911"/>
            <ac:spMk id="2" creationId="{2085F436-E254-842E-481D-AA8D4161220D}"/>
          </ac:spMkLst>
        </pc:spChg>
        <pc:spChg chg="del">
          <ac:chgData name="Lu Wenfang" userId="2d7494f7057705a1" providerId="LiveId" clId="{5DCA0FEB-BDA0-4459-AC34-55177D256BF7}" dt="2023-02-21T15:12:00.031" v="2749" actId="22"/>
          <ac:spMkLst>
            <pc:docMk/>
            <pc:sldMk cId="1608180769" sldId="911"/>
            <ac:spMk id="3" creationId="{AB526BA7-BB02-2A27-B0C3-45DB53F32C03}"/>
          </ac:spMkLst>
        </pc:spChg>
        <pc:picChg chg="add mod ord">
          <ac:chgData name="Lu Wenfang" userId="2d7494f7057705a1" providerId="LiveId" clId="{5DCA0FEB-BDA0-4459-AC34-55177D256BF7}" dt="2023-02-21T15:12:04.581" v="2751" actId="14100"/>
          <ac:picMkLst>
            <pc:docMk/>
            <pc:sldMk cId="1608180769" sldId="911"/>
            <ac:picMk id="5" creationId="{4AD3897E-B53B-2938-207C-7A5E9614799A}"/>
          </ac:picMkLst>
        </pc:picChg>
      </pc:sldChg>
      <pc:sldChg chg="addSp modSp new mod">
        <pc:chgData name="Lu Wenfang" userId="2d7494f7057705a1" providerId="LiveId" clId="{5DCA0FEB-BDA0-4459-AC34-55177D256BF7}" dt="2023-02-26T14:40:28.179" v="7421" actId="947"/>
        <pc:sldMkLst>
          <pc:docMk/>
          <pc:sldMk cId="1327819768" sldId="912"/>
        </pc:sldMkLst>
        <pc:spChg chg="mod">
          <ac:chgData name="Lu Wenfang" userId="2d7494f7057705a1" providerId="LiveId" clId="{5DCA0FEB-BDA0-4459-AC34-55177D256BF7}" dt="2023-02-26T14:40:28.160" v="7417" actId="947"/>
          <ac:spMkLst>
            <pc:docMk/>
            <pc:sldMk cId="1327819768" sldId="912"/>
            <ac:spMk id="2" creationId="{154BF32F-590D-F0AB-6945-6A1F3E95033E}"/>
          </ac:spMkLst>
        </pc:spChg>
        <pc:spChg chg="mod">
          <ac:chgData name="Lu Wenfang" userId="2d7494f7057705a1" providerId="LiveId" clId="{5DCA0FEB-BDA0-4459-AC34-55177D256BF7}" dt="2023-02-26T14:40:28.179" v="7421" actId="947"/>
          <ac:spMkLst>
            <pc:docMk/>
            <pc:sldMk cId="1327819768" sldId="912"/>
            <ac:spMk id="3" creationId="{E738F941-6135-BD0A-C4D7-48914B43429C}"/>
          </ac:spMkLst>
        </pc:spChg>
        <pc:picChg chg="add">
          <ac:chgData name="Lu Wenfang" userId="2d7494f7057705a1" providerId="LiveId" clId="{5DCA0FEB-BDA0-4459-AC34-55177D256BF7}" dt="2023-02-21T15:12:32.532" v="2753" actId="22"/>
          <ac:picMkLst>
            <pc:docMk/>
            <pc:sldMk cId="1327819768" sldId="912"/>
            <ac:picMk id="5" creationId="{C2F01F1B-32A3-79AC-7649-F10DE7685CD3}"/>
          </ac:picMkLst>
        </pc:picChg>
      </pc:sldChg>
      <pc:sldChg chg="addSp modSp new mod">
        <pc:chgData name="Lu Wenfang" userId="2d7494f7057705a1" providerId="LiveId" clId="{5DCA0FEB-BDA0-4459-AC34-55177D256BF7}" dt="2023-02-26T14:40:28.211" v="7429" actId="947"/>
        <pc:sldMkLst>
          <pc:docMk/>
          <pc:sldMk cId="1982735550" sldId="913"/>
        </pc:sldMkLst>
        <pc:spChg chg="mod">
          <ac:chgData name="Lu Wenfang" userId="2d7494f7057705a1" providerId="LiveId" clId="{5DCA0FEB-BDA0-4459-AC34-55177D256BF7}" dt="2023-02-26T14:40:28.191" v="7425" actId="947"/>
          <ac:spMkLst>
            <pc:docMk/>
            <pc:sldMk cId="1982735550" sldId="913"/>
            <ac:spMk id="2" creationId="{0FB37CED-F230-FB90-F255-9B3C27D4FF46}"/>
          </ac:spMkLst>
        </pc:spChg>
        <pc:spChg chg="mod">
          <ac:chgData name="Lu Wenfang" userId="2d7494f7057705a1" providerId="LiveId" clId="{5DCA0FEB-BDA0-4459-AC34-55177D256BF7}" dt="2023-02-26T14:40:28.211" v="7429" actId="947"/>
          <ac:spMkLst>
            <pc:docMk/>
            <pc:sldMk cId="1982735550" sldId="913"/>
            <ac:spMk id="3" creationId="{B8B53F85-1907-2B48-0842-0BFACED3E130}"/>
          </ac:spMkLst>
        </pc:spChg>
        <pc:picChg chg="add mod">
          <ac:chgData name="Lu Wenfang" userId="2d7494f7057705a1" providerId="LiveId" clId="{5DCA0FEB-BDA0-4459-AC34-55177D256BF7}" dt="2023-02-21T15:15:11.706" v="2765" actId="1076"/>
          <ac:picMkLst>
            <pc:docMk/>
            <pc:sldMk cId="1982735550" sldId="913"/>
            <ac:picMk id="5" creationId="{08BE1915-E2A8-4D37-BC2A-FC276E790691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1569627635" sldId="914"/>
        </pc:sldMkLst>
        <pc:spChg chg="mod">
          <ac:chgData name="Lu Wenfang" userId="2d7494f7057705a1" providerId="LiveId" clId="{5DCA0FEB-BDA0-4459-AC34-55177D256BF7}" dt="2023-02-26T14:40:18.575" v="4412" actId="947"/>
          <ac:spMkLst>
            <pc:docMk/>
            <pc:sldMk cId="1569627635" sldId="914"/>
            <ac:spMk id="2" creationId="{9D82A2BE-2C29-1695-9D3F-4C055F3F29BF}"/>
          </ac:spMkLst>
        </pc:spChg>
        <pc:spChg chg="mod">
          <ac:chgData name="Lu Wenfang" userId="2d7494f7057705a1" providerId="LiveId" clId="{5DCA0FEB-BDA0-4459-AC34-55177D256BF7}" dt="2023-02-26T14:40:18.598" v="4416" actId="947"/>
          <ac:spMkLst>
            <pc:docMk/>
            <pc:sldMk cId="1569627635" sldId="914"/>
            <ac:spMk id="3" creationId="{38E009B5-D375-BD18-EB91-B377D84023A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839097481" sldId="916"/>
        </pc:sldMkLst>
        <pc:spChg chg="mod">
          <ac:chgData name="Lu Wenfang" userId="2d7494f7057705a1" providerId="LiveId" clId="{5DCA0FEB-BDA0-4459-AC34-55177D256BF7}" dt="2023-02-26T14:40:19.486" v="4760" actId="947"/>
          <ac:spMkLst>
            <pc:docMk/>
            <pc:sldMk cId="2839097481" sldId="916"/>
            <ac:spMk id="2" creationId="{37B7AE3F-0BE4-8286-AA01-553AE30EEA18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399734395" sldId="917"/>
        </pc:sldMkLst>
        <pc:picChg chg="mod">
          <ac:chgData name="Lu Wenfang" userId="2d7494f7057705a1" providerId="LiveId" clId="{5DCA0FEB-BDA0-4459-AC34-55177D256BF7}" dt="2023-02-26T14:26:33.818" v="3766" actId="1076"/>
          <ac:picMkLst>
            <pc:docMk/>
            <pc:sldMk cId="3399734395" sldId="917"/>
            <ac:picMk id="4" creationId="{C48A27EB-CDFA-6ABB-AF69-649695CBBC49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214386356" sldId="918"/>
        </pc:sldMkLst>
        <pc:spChg chg="mod">
          <ac:chgData name="Lu Wenfang" userId="2d7494f7057705a1" providerId="LiveId" clId="{5DCA0FEB-BDA0-4459-AC34-55177D256BF7}" dt="2023-02-26T14:40:17.306" v="3968" actId="947"/>
          <ac:spMkLst>
            <pc:docMk/>
            <pc:sldMk cId="3214386356" sldId="918"/>
            <ac:spMk id="6" creationId="{1852AEFD-63AC-97CE-9959-4E9F6C51F91B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288658591" sldId="919"/>
        </pc:sldMkLst>
        <pc:spChg chg="mod">
          <ac:chgData name="Lu Wenfang" userId="2d7494f7057705a1" providerId="LiveId" clId="{5DCA0FEB-BDA0-4459-AC34-55177D256BF7}" dt="2023-02-26T14:40:17.318" v="3972" actId="947"/>
          <ac:spMkLst>
            <pc:docMk/>
            <pc:sldMk cId="3288658591" sldId="919"/>
            <ac:spMk id="2" creationId="{C1DB46BD-3228-1246-8DC5-B066E7E2C9BF}"/>
          </ac:spMkLst>
        </pc:spChg>
        <pc:spChg chg="mod">
          <ac:chgData name="Lu Wenfang" userId="2d7494f7057705a1" providerId="LiveId" clId="{5DCA0FEB-BDA0-4459-AC34-55177D256BF7}" dt="2023-02-26T14:40:17.346" v="3980" actId="947"/>
          <ac:spMkLst>
            <pc:docMk/>
            <pc:sldMk cId="3288658591" sldId="919"/>
            <ac:spMk id="3" creationId="{1D02854B-20E1-E3FD-CE27-221E867A64D8}"/>
          </ac:spMkLst>
        </pc:spChg>
        <pc:spChg chg="mod">
          <ac:chgData name="Lu Wenfang" userId="2d7494f7057705a1" providerId="LiveId" clId="{5DCA0FEB-BDA0-4459-AC34-55177D256BF7}" dt="2023-02-26T14:40:17.344" v="3979" actId="947"/>
          <ac:spMkLst>
            <pc:docMk/>
            <pc:sldMk cId="3288658591" sldId="919"/>
            <ac:spMk id="4" creationId="{E2D32A6F-A3D7-2173-ADA2-6F91B5908A74}"/>
          </ac:spMkLst>
        </pc:spChg>
      </pc:sldChg>
      <pc:sldChg chg="addSp modSp add del mod">
        <pc:chgData name="Lu Wenfang" userId="2d7494f7057705a1" providerId="LiveId" clId="{5DCA0FEB-BDA0-4459-AC34-55177D256BF7}" dt="2023-02-27T04:55:49.589" v="7558" actId="2696"/>
        <pc:sldMkLst>
          <pc:docMk/>
          <pc:sldMk cId="1844137373" sldId="920"/>
        </pc:sldMkLst>
        <pc:spChg chg="mod">
          <ac:chgData name="Lu Wenfang" userId="2d7494f7057705a1" providerId="LiveId" clId="{5DCA0FEB-BDA0-4459-AC34-55177D256BF7}" dt="2023-02-26T14:40:17.367" v="3984" actId="947"/>
          <ac:spMkLst>
            <pc:docMk/>
            <pc:sldMk cId="1844137373" sldId="920"/>
            <ac:spMk id="2" creationId="{A1274945-E5B5-28DF-64D3-173778B0D09A}"/>
          </ac:spMkLst>
        </pc:spChg>
        <pc:spChg chg="add mod">
          <ac:chgData name="Lu Wenfang" userId="2d7494f7057705a1" providerId="LiveId" clId="{5DCA0FEB-BDA0-4459-AC34-55177D256BF7}" dt="2023-02-26T14:40:17.388" v="3990" actId="947"/>
          <ac:spMkLst>
            <pc:docMk/>
            <pc:sldMk cId="1844137373" sldId="920"/>
            <ac:spMk id="3" creationId="{E812609F-8E07-77AA-2D37-E6E703168199}"/>
          </ac:spMkLst>
        </pc:spChg>
        <pc:spChg chg="mod">
          <ac:chgData name="Lu Wenfang" userId="2d7494f7057705a1" providerId="LiveId" clId="{5DCA0FEB-BDA0-4459-AC34-55177D256BF7}" dt="2023-02-26T14:40:17.390" v="3992" actId="947"/>
          <ac:spMkLst>
            <pc:docMk/>
            <pc:sldMk cId="1844137373" sldId="920"/>
            <ac:spMk id="7" creationId="{8598A809-A9D9-9A84-75D0-0C8A04A8C389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298246465" sldId="921"/>
        </pc:sldMkLst>
        <pc:spChg chg="mod">
          <ac:chgData name="Lu Wenfang" userId="2d7494f7057705a1" providerId="LiveId" clId="{5DCA0FEB-BDA0-4459-AC34-55177D256BF7}" dt="2023-02-26T14:40:17.421" v="3996" actId="947"/>
          <ac:spMkLst>
            <pc:docMk/>
            <pc:sldMk cId="2298246465" sldId="921"/>
            <ac:spMk id="2" creationId="{CF74AA20-E34B-8CD9-B0D0-1E105971E5EB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668581749" sldId="922"/>
        </pc:sldMkLst>
        <pc:spChg chg="mod">
          <ac:chgData name="Lu Wenfang" userId="2d7494f7057705a1" providerId="LiveId" clId="{5DCA0FEB-BDA0-4459-AC34-55177D256BF7}" dt="2023-02-26T14:40:17.463" v="4000" actId="947"/>
          <ac:spMkLst>
            <pc:docMk/>
            <pc:sldMk cId="668581749" sldId="922"/>
            <ac:spMk id="2" creationId="{7567035A-A593-A404-CFD9-C2A5C0FB73AF}"/>
          </ac:spMkLst>
        </pc:spChg>
        <pc:spChg chg="mod">
          <ac:chgData name="Lu Wenfang" userId="2d7494f7057705a1" providerId="LiveId" clId="{5DCA0FEB-BDA0-4459-AC34-55177D256BF7}" dt="2023-02-26T14:40:17.480" v="4004" actId="947"/>
          <ac:spMkLst>
            <pc:docMk/>
            <pc:sldMk cId="668581749" sldId="922"/>
            <ac:spMk id="3" creationId="{F28DC0CB-C5A9-C932-E7BC-F0DB49DE5416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971236232" sldId="924"/>
        </pc:sldMkLst>
        <pc:spChg chg="mod">
          <ac:chgData name="Lu Wenfang" userId="2d7494f7057705a1" providerId="LiveId" clId="{5DCA0FEB-BDA0-4459-AC34-55177D256BF7}" dt="2023-02-26T14:40:17.556" v="4023" actId="947"/>
          <ac:spMkLst>
            <pc:docMk/>
            <pc:sldMk cId="2971236232" sldId="924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554" v="4020" actId="947"/>
          <ac:spMkLst>
            <pc:docMk/>
            <pc:sldMk cId="2971236232" sldId="924"/>
            <ac:spMk id="9" creationId="{FEDA8C44-A804-0F13-EA83-04F9BFEC0FA3}"/>
          </ac:spMkLst>
        </pc:spChg>
        <pc:spChg chg="mod">
          <ac:chgData name="Lu Wenfang" userId="2d7494f7057705a1" providerId="LiveId" clId="{5DCA0FEB-BDA0-4459-AC34-55177D256BF7}" dt="2023-02-26T14:40:17.558" v="4024" actId="947"/>
          <ac:spMkLst>
            <pc:docMk/>
            <pc:sldMk cId="2971236232" sldId="924"/>
            <ac:spMk id="12" creationId="{B67A5F54-7999-8C01-2F65-9AFEE8A0D01C}"/>
          </ac:spMkLst>
        </pc:spChg>
        <pc:spChg chg="mod">
          <ac:chgData name="Lu Wenfang" userId="2d7494f7057705a1" providerId="LiveId" clId="{5DCA0FEB-BDA0-4459-AC34-55177D256BF7}" dt="2023-02-26T14:40:17.510" v="4008" actId="947"/>
          <ac:spMkLst>
            <pc:docMk/>
            <pc:sldMk cId="2971236232" sldId="924"/>
            <ac:spMk id="13" creationId="{4485843E-7950-3499-F82F-97F666013312}"/>
          </ac:spMkLst>
        </pc:spChg>
        <pc:spChg chg="mod">
          <ac:chgData name="Lu Wenfang" userId="2d7494f7057705a1" providerId="LiveId" clId="{5DCA0FEB-BDA0-4459-AC34-55177D256BF7}" dt="2023-02-26T14:40:17.555" v="4022" actId="947"/>
          <ac:spMkLst>
            <pc:docMk/>
            <pc:sldMk cId="2971236232" sldId="924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565" v="4028" actId="947"/>
          <ac:spMkLst>
            <pc:docMk/>
            <pc:sldMk cId="2971236232" sldId="924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575" v="4032" actId="947"/>
          <ac:spMkLst>
            <pc:docMk/>
            <pc:sldMk cId="2971236232" sldId="924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585" v="4036" actId="947"/>
          <ac:spMkLst>
            <pc:docMk/>
            <pc:sldMk cId="2971236232" sldId="924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596" v="4040" actId="947"/>
          <ac:spMkLst>
            <pc:docMk/>
            <pc:sldMk cId="2971236232" sldId="924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606" v="4044" actId="947"/>
          <ac:spMkLst>
            <pc:docMk/>
            <pc:sldMk cId="2971236232" sldId="924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615" v="4048" actId="947"/>
          <ac:spMkLst>
            <pc:docMk/>
            <pc:sldMk cId="2971236232" sldId="924"/>
            <ac:spMk id="21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158060279" sldId="925"/>
        </pc:sldMkLst>
        <pc:spChg chg="mod">
          <ac:chgData name="Lu Wenfang" userId="2d7494f7057705a1" providerId="LiveId" clId="{5DCA0FEB-BDA0-4459-AC34-55177D256BF7}" dt="2023-02-26T14:40:17.682" v="4060" actId="947"/>
          <ac:spMkLst>
            <pc:docMk/>
            <pc:sldMk cId="158060279" sldId="925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652" v="4052" actId="947"/>
          <ac:spMkLst>
            <pc:docMk/>
            <pc:sldMk cId="158060279" sldId="925"/>
            <ac:spMk id="7" creationId="{1D86DB1A-AC6A-2455-C2B7-E69C34BB5C92}"/>
          </ac:spMkLst>
        </pc:spChg>
        <pc:spChg chg="mod">
          <ac:chgData name="Lu Wenfang" userId="2d7494f7057705a1" providerId="LiveId" clId="{5DCA0FEB-BDA0-4459-AC34-55177D256BF7}" dt="2023-02-26T14:40:17.678" v="4057" actId="947"/>
          <ac:spMkLst>
            <pc:docMk/>
            <pc:sldMk cId="158060279" sldId="925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689" v="4064" actId="947"/>
          <ac:spMkLst>
            <pc:docMk/>
            <pc:sldMk cId="158060279" sldId="925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699" v="4068" actId="947"/>
          <ac:spMkLst>
            <pc:docMk/>
            <pc:sldMk cId="158060279" sldId="925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09" v="4072" actId="947"/>
          <ac:spMkLst>
            <pc:docMk/>
            <pc:sldMk cId="158060279" sldId="925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19" v="4076" actId="947"/>
          <ac:spMkLst>
            <pc:docMk/>
            <pc:sldMk cId="158060279" sldId="925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28" v="4080" actId="947"/>
          <ac:spMkLst>
            <pc:docMk/>
            <pc:sldMk cId="158060279" sldId="925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38" v="4084" actId="947"/>
          <ac:spMkLst>
            <pc:docMk/>
            <pc:sldMk cId="158060279" sldId="925"/>
            <ac:spMk id="21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4159761009" sldId="926"/>
        </pc:sldMkLst>
        <pc:spChg chg="mod">
          <ac:chgData name="Lu Wenfang" userId="2d7494f7057705a1" providerId="LiveId" clId="{5DCA0FEB-BDA0-4459-AC34-55177D256BF7}" dt="2023-02-26T14:40:17.792" v="4096" actId="947"/>
          <ac:spMkLst>
            <pc:docMk/>
            <pc:sldMk cId="4159761009" sldId="926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67" v="4088" actId="947"/>
          <ac:spMkLst>
            <pc:docMk/>
            <pc:sldMk cId="4159761009" sldId="926"/>
            <ac:spMk id="7" creationId="{1D86DB1A-AC6A-2455-C2B7-E69C34BB5C92}"/>
          </ac:spMkLst>
        </pc:spChg>
        <pc:spChg chg="mod">
          <ac:chgData name="Lu Wenfang" userId="2d7494f7057705a1" providerId="LiveId" clId="{5DCA0FEB-BDA0-4459-AC34-55177D256BF7}" dt="2023-02-26T14:40:17.788" v="4093" actId="947"/>
          <ac:spMkLst>
            <pc:docMk/>
            <pc:sldMk cId="4159761009" sldId="926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799" v="4100" actId="947"/>
          <ac:spMkLst>
            <pc:docMk/>
            <pc:sldMk cId="4159761009" sldId="926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10" v="4104" actId="947"/>
          <ac:spMkLst>
            <pc:docMk/>
            <pc:sldMk cId="4159761009" sldId="926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21" v="4108" actId="947"/>
          <ac:spMkLst>
            <pc:docMk/>
            <pc:sldMk cId="4159761009" sldId="926"/>
            <ac:spMk id="18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30" v="4112" actId="947"/>
          <ac:spMkLst>
            <pc:docMk/>
            <pc:sldMk cId="4159761009" sldId="926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41" v="4116" actId="947"/>
          <ac:spMkLst>
            <pc:docMk/>
            <pc:sldMk cId="4159761009" sldId="926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850" v="4120" actId="947"/>
          <ac:spMkLst>
            <pc:docMk/>
            <pc:sldMk cId="4159761009" sldId="926"/>
            <ac:spMk id="21" creationId="{00000000-0000-0000-0000-000000000000}"/>
          </ac:spMkLst>
        </pc:spChg>
        <pc:picChg chg="mod">
          <ac:chgData name="Lu Wenfang" userId="2d7494f7057705a1" providerId="LiveId" clId="{5DCA0FEB-BDA0-4459-AC34-55177D256BF7}" dt="2023-02-25T01:10:37.894" v="2793" actId="1076"/>
          <ac:picMkLst>
            <pc:docMk/>
            <pc:sldMk cId="4159761009" sldId="926"/>
            <ac:picMk id="8" creationId="{2AF441C3-E276-7EC2-A405-C1FFFBF0D22A}"/>
          </ac:picMkLst>
        </pc:pic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1710552570" sldId="927"/>
        </pc:sldMkLst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055630217" sldId="928"/>
        </pc:sldMkLst>
      </pc:sldChg>
      <pc:sldChg chg="delSp modSp add del mod">
        <pc:chgData name="Lu Wenfang" userId="2d7494f7057705a1" providerId="LiveId" clId="{5DCA0FEB-BDA0-4459-AC34-55177D256BF7}" dt="2023-02-27T04:55:49.589" v="7558" actId="2696"/>
        <pc:sldMkLst>
          <pc:docMk/>
          <pc:sldMk cId="5198054" sldId="929"/>
        </pc:sldMkLst>
        <pc:spChg chg="mod">
          <ac:chgData name="Lu Wenfang" userId="2d7494f7057705a1" providerId="LiveId" clId="{5DCA0FEB-BDA0-4459-AC34-55177D256BF7}" dt="2023-02-26T14:40:20.442" v="5148" actId="947"/>
          <ac:spMkLst>
            <pc:docMk/>
            <pc:sldMk cId="5198054" sldId="929"/>
            <ac:spMk id="2" creationId="{04BA4F37-F875-8AE9-1C65-90B1A73380CA}"/>
          </ac:spMkLst>
        </pc:spChg>
        <pc:picChg chg="del mod">
          <ac:chgData name="Lu Wenfang" userId="2d7494f7057705a1" providerId="LiveId" clId="{5DCA0FEB-BDA0-4459-AC34-55177D256BF7}" dt="2023-02-26T13:19:45.795" v="3300" actId="21"/>
          <ac:picMkLst>
            <pc:docMk/>
            <pc:sldMk cId="5198054" sldId="929"/>
            <ac:picMk id="4" creationId="{C80BB867-9D06-E005-B4B8-7C0A4690A38E}"/>
          </ac:picMkLst>
        </pc:picChg>
      </pc:sldChg>
      <pc:sldChg chg="new">
        <pc:chgData name="Lu Wenfang" userId="2d7494f7057705a1" providerId="LiveId" clId="{5DCA0FEB-BDA0-4459-AC34-55177D256BF7}" dt="2023-02-24T08:19:46.581" v="2766" actId="680"/>
        <pc:sldMkLst>
          <pc:docMk/>
          <pc:sldMk cId="4173136033" sldId="930"/>
        </pc:sldMkLst>
      </pc:sldChg>
      <pc:sldChg chg="modSp add del mod ord">
        <pc:chgData name="Lu Wenfang" userId="2d7494f7057705a1" providerId="LiveId" clId="{5DCA0FEB-BDA0-4459-AC34-55177D256BF7}" dt="2023-02-27T04:55:49.589" v="7558" actId="2696"/>
        <pc:sldMkLst>
          <pc:docMk/>
          <pc:sldMk cId="3477760452" sldId="931"/>
        </pc:sldMkLst>
        <pc:spChg chg="mod">
          <ac:chgData name="Lu Wenfang" userId="2d7494f7057705a1" providerId="LiveId" clId="{5DCA0FEB-BDA0-4459-AC34-55177D256BF7}" dt="2023-02-26T14:40:17.251" v="3960" actId="947"/>
          <ac:spMkLst>
            <pc:docMk/>
            <pc:sldMk cId="3477760452" sldId="931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50" v="3959" actId="947"/>
          <ac:spMkLst>
            <pc:docMk/>
            <pc:sldMk cId="3477760452" sldId="931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08" v="3928" actId="947"/>
          <ac:spMkLst>
            <pc:docMk/>
            <pc:sldMk cId="3477760452" sldId="931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10" v="3932" actId="947"/>
          <ac:spMkLst>
            <pc:docMk/>
            <pc:sldMk cId="3477760452" sldId="931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13" v="3936" actId="947"/>
          <ac:spMkLst>
            <pc:docMk/>
            <pc:sldMk cId="3477760452" sldId="931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15" v="3940" actId="947"/>
          <ac:spMkLst>
            <pc:docMk/>
            <pc:sldMk cId="3477760452" sldId="931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17" v="3944" actId="947"/>
          <ac:spMkLst>
            <pc:docMk/>
            <pc:sldMk cId="3477760452" sldId="931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19" v="3948" actId="947"/>
          <ac:spMkLst>
            <pc:docMk/>
            <pc:sldMk cId="3477760452" sldId="931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7.221" v="3952" actId="947"/>
          <ac:spMkLst>
            <pc:docMk/>
            <pc:sldMk cId="3477760452" sldId="931"/>
            <ac:spMk id="22" creationId="{00000000-0000-0000-0000-000000000000}"/>
          </ac:spMkLst>
        </pc:spChg>
      </pc:sldChg>
      <pc:sldChg chg="new">
        <pc:chgData name="Lu Wenfang" userId="2d7494f7057705a1" providerId="LiveId" clId="{5DCA0FEB-BDA0-4459-AC34-55177D256BF7}" dt="2023-02-24T12:57:34.883" v="2774" actId="680"/>
        <pc:sldMkLst>
          <pc:docMk/>
          <pc:sldMk cId="1763240369" sldId="932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628175498" sldId="933"/>
        </pc:sldMkLst>
        <pc:spChg chg="mod">
          <ac:chgData name="Lu Wenfang" userId="2d7494f7057705a1" providerId="LiveId" clId="{5DCA0FEB-BDA0-4459-AC34-55177D256BF7}" dt="2023-02-26T14:40:19.099" v="4596" actId="947"/>
          <ac:spMkLst>
            <pc:docMk/>
            <pc:sldMk cId="3628175498" sldId="933"/>
            <ac:spMk id="4" creationId="{AC27552A-0EB2-C3C5-EDBA-D054A7AA106F}"/>
          </ac:spMkLst>
        </pc:spChg>
        <pc:spChg chg="mod">
          <ac:chgData name="Lu Wenfang" userId="2d7494f7057705a1" providerId="LiveId" clId="{5DCA0FEB-BDA0-4459-AC34-55177D256BF7}" dt="2023-02-26T14:40:19.098" v="4595" actId="947"/>
          <ac:spMkLst>
            <pc:docMk/>
            <pc:sldMk cId="3628175498" sldId="933"/>
            <ac:spMk id="6" creationId="{36261434-470F-7499-DF9B-89BCA6798769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755105894" sldId="935"/>
        </pc:sldMkLst>
        <pc:spChg chg="mod">
          <ac:chgData name="Lu Wenfang" userId="2d7494f7057705a1" providerId="LiveId" clId="{5DCA0FEB-BDA0-4459-AC34-55177D256BF7}" dt="2023-02-26T14:40:18.771" v="4480" actId="947"/>
          <ac:spMkLst>
            <pc:docMk/>
            <pc:sldMk cId="2755105894" sldId="935"/>
            <ac:spMk id="6" creationId="{784CDCF2-E256-6757-151B-25F160857A9A}"/>
          </ac:spMkLst>
        </pc:spChg>
        <pc:spChg chg="mod">
          <ac:chgData name="Lu Wenfang" userId="2d7494f7057705a1" providerId="LiveId" clId="{5DCA0FEB-BDA0-4459-AC34-55177D256BF7}" dt="2023-02-26T14:40:18.795" v="4487" actId="947"/>
          <ac:spMkLst>
            <pc:docMk/>
            <pc:sldMk cId="2755105894" sldId="935"/>
            <ac:spMk id="7" creationId="{C3831B65-04B5-FE75-298C-979F717131CA}"/>
          </ac:spMkLst>
        </pc:spChg>
        <pc:spChg chg="mod">
          <ac:chgData name="Lu Wenfang" userId="2d7494f7057705a1" providerId="LiveId" clId="{5DCA0FEB-BDA0-4459-AC34-55177D256BF7}" dt="2023-02-26T14:40:18.796" v="4488"/>
          <ac:spMkLst>
            <pc:docMk/>
            <pc:sldMk cId="2755105894" sldId="935"/>
            <ac:spMk id="8" creationId="{69D176D2-21EC-57F2-9F17-4F1AC9F7D8D6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1540439641" sldId="937"/>
        </pc:sldMkLst>
        <pc:spChg chg="mod">
          <ac:chgData name="Lu Wenfang" userId="2d7494f7057705a1" providerId="LiveId" clId="{5DCA0FEB-BDA0-4459-AC34-55177D256BF7}" dt="2023-02-26T14:40:18.723" v="4460" actId="947"/>
          <ac:spMkLst>
            <pc:docMk/>
            <pc:sldMk cId="1540439641" sldId="937"/>
            <ac:spMk id="6" creationId="{784CDCF2-E256-6757-151B-25F160857A9A}"/>
          </ac:spMkLst>
        </pc:spChg>
        <pc:spChg chg="mod">
          <ac:chgData name="Lu Wenfang" userId="2d7494f7057705a1" providerId="LiveId" clId="{5DCA0FEB-BDA0-4459-AC34-55177D256BF7}" dt="2023-02-26T14:40:18.757" v="4470" actId="947"/>
          <ac:spMkLst>
            <pc:docMk/>
            <pc:sldMk cId="1540439641" sldId="937"/>
            <ac:spMk id="7" creationId="{C3831B65-04B5-FE75-298C-979F717131CA}"/>
          </ac:spMkLst>
        </pc:spChg>
        <pc:spChg chg="mod">
          <ac:chgData name="Lu Wenfang" userId="2d7494f7057705a1" providerId="LiveId" clId="{5DCA0FEB-BDA0-4459-AC34-55177D256BF7}" dt="2023-02-26T14:40:18.758" v="4473"/>
          <ac:spMkLst>
            <pc:docMk/>
            <pc:sldMk cId="1540439641" sldId="937"/>
            <ac:spMk id="8" creationId="{69D176D2-21EC-57F2-9F17-4F1AC9F7D8D6}"/>
          </ac:spMkLst>
        </pc:spChg>
        <pc:spChg chg="mod">
          <ac:chgData name="Lu Wenfang" userId="2d7494f7057705a1" providerId="LiveId" clId="{5DCA0FEB-BDA0-4459-AC34-55177D256BF7}" dt="2023-02-26T14:40:18.759" v="4474" actId="947"/>
          <ac:spMkLst>
            <pc:docMk/>
            <pc:sldMk cId="1540439641" sldId="937"/>
            <ac:spMk id="19" creationId="{8E911F2F-4DBC-E6A8-1E8D-F7AFB408CC05}"/>
          </ac:spMkLst>
        </pc:spChg>
        <pc:spChg chg="mod">
          <ac:chgData name="Lu Wenfang" userId="2d7494f7057705a1" providerId="LiveId" clId="{5DCA0FEB-BDA0-4459-AC34-55177D256BF7}" dt="2023-02-26T14:40:18.761" v="4476" actId="947"/>
          <ac:spMkLst>
            <pc:docMk/>
            <pc:sldMk cId="1540439641" sldId="937"/>
            <ac:spMk id="20" creationId="{729A71EA-60C4-903D-CF9F-725328962D62}"/>
          </ac:spMkLst>
        </pc:spChg>
      </pc:sldChg>
      <pc:sldChg chg="del">
        <pc:chgData name="Lu Wenfang" userId="2d7494f7057705a1" providerId="LiveId" clId="{5DCA0FEB-BDA0-4459-AC34-55177D256BF7}" dt="2023-02-26T14:03:32.145" v="3717" actId="47"/>
        <pc:sldMkLst>
          <pc:docMk/>
          <pc:sldMk cId="784950503" sldId="938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3262722670" sldId="939"/>
        </pc:sldMkLst>
        <pc:spChg chg="mod">
          <ac:chgData name="Lu Wenfang" userId="2d7494f7057705a1" providerId="LiveId" clId="{5DCA0FEB-BDA0-4459-AC34-55177D256BF7}" dt="2023-02-26T14:40:18.989" v="4552" actId="947"/>
          <ac:spMkLst>
            <pc:docMk/>
            <pc:sldMk cId="3262722670" sldId="939"/>
            <ac:spMk id="2" creationId="{917AA6FA-277B-CF91-C3DA-BC5554BE54DD}"/>
          </ac:spMkLst>
        </pc:spChg>
      </pc:sldChg>
      <pc:sldChg chg="modSp mod">
        <pc:chgData name="Lu Wenfang" userId="2d7494f7057705a1" providerId="LiveId" clId="{5DCA0FEB-BDA0-4459-AC34-55177D256BF7}" dt="2023-02-26T14:40:20.258" v="5088" actId="947"/>
        <pc:sldMkLst>
          <pc:docMk/>
          <pc:sldMk cId="1081782990" sldId="942"/>
        </pc:sldMkLst>
        <pc:spChg chg="mod">
          <ac:chgData name="Lu Wenfang" userId="2d7494f7057705a1" providerId="LiveId" clId="{5DCA0FEB-BDA0-4459-AC34-55177D256BF7}" dt="2023-02-26T14:40:20.194" v="5056" actId="947"/>
          <ac:spMkLst>
            <pc:docMk/>
            <pc:sldMk cId="1081782990" sldId="942"/>
            <ac:spMk id="4" creationId="{50C9A647-D776-4EE1-A282-1D609058338A}"/>
          </ac:spMkLst>
        </pc:spChg>
        <pc:spChg chg="mod">
          <ac:chgData name="Lu Wenfang" userId="2d7494f7057705a1" providerId="LiveId" clId="{5DCA0FEB-BDA0-4459-AC34-55177D256BF7}" dt="2023-02-26T14:40:20.207" v="5069" actId="947"/>
          <ac:spMkLst>
            <pc:docMk/>
            <pc:sldMk cId="1081782990" sldId="942"/>
            <ac:spMk id="35" creationId="{94D5A29C-D4A1-45A5-B9DA-38A911B87F38}"/>
          </ac:spMkLst>
        </pc:spChg>
        <pc:spChg chg="mod">
          <ac:chgData name="Lu Wenfang" userId="2d7494f7057705a1" providerId="LiveId" clId="{5DCA0FEB-BDA0-4459-AC34-55177D256BF7}" dt="2023-02-26T14:40:20.203" v="5066" actId="947"/>
          <ac:spMkLst>
            <pc:docMk/>
            <pc:sldMk cId="1081782990" sldId="942"/>
            <ac:spMk id="59" creationId="{63618118-D0C5-473C-985D-6ADB0F358F22}"/>
          </ac:spMkLst>
        </pc:spChg>
        <pc:spChg chg="mod">
          <ac:chgData name="Lu Wenfang" userId="2d7494f7057705a1" providerId="LiveId" clId="{5DCA0FEB-BDA0-4459-AC34-55177D256BF7}" dt="2023-02-26T14:40:20.199" v="5062" actId="947"/>
          <ac:spMkLst>
            <pc:docMk/>
            <pc:sldMk cId="1081782990" sldId="942"/>
            <ac:spMk id="60" creationId="{20F5C0FD-44AB-48D7-8683-26378B267B87}"/>
          </ac:spMkLst>
        </pc:spChg>
        <pc:spChg chg="mod">
          <ac:chgData name="Lu Wenfang" userId="2d7494f7057705a1" providerId="LiveId" clId="{5DCA0FEB-BDA0-4459-AC34-55177D256BF7}" dt="2023-02-26T14:40:20.197" v="5060" actId="947"/>
          <ac:spMkLst>
            <pc:docMk/>
            <pc:sldMk cId="1081782990" sldId="942"/>
            <ac:spMk id="61" creationId="{A4340256-0DFC-4557-8E7C-9CA37B14BD32}"/>
          </ac:spMkLst>
        </pc:spChg>
        <pc:spChg chg="mod">
          <ac:chgData name="Lu Wenfang" userId="2d7494f7057705a1" providerId="LiveId" clId="{5DCA0FEB-BDA0-4459-AC34-55177D256BF7}" dt="2023-02-26T14:40:20.183" v="5045" actId="947"/>
          <ac:spMkLst>
            <pc:docMk/>
            <pc:sldMk cId="1081782990" sldId="942"/>
            <ac:spMk id="62" creationId="{E231838F-4B2F-4D01-B590-31165B9D718B}"/>
          </ac:spMkLst>
        </pc:spChg>
        <pc:spChg chg="mod">
          <ac:chgData name="Lu Wenfang" userId="2d7494f7057705a1" providerId="LiveId" clId="{5DCA0FEB-BDA0-4459-AC34-55177D256BF7}" dt="2023-02-26T14:40:20.194" v="5057" actId="947"/>
          <ac:spMkLst>
            <pc:docMk/>
            <pc:sldMk cId="1081782990" sldId="942"/>
            <ac:spMk id="68" creationId="{4969CE87-F934-43C3-955F-878609701B27}"/>
          </ac:spMkLst>
        </pc:spChg>
        <pc:spChg chg="mod">
          <ac:chgData name="Lu Wenfang" userId="2d7494f7057705a1" providerId="LiveId" clId="{5DCA0FEB-BDA0-4459-AC34-55177D256BF7}" dt="2023-02-26T14:40:20.210" v="5072" actId="947"/>
          <ac:spMkLst>
            <pc:docMk/>
            <pc:sldMk cId="1081782990" sldId="942"/>
            <ac:spMk id="69" creationId="{A14F34FD-5BF9-412B-B13F-922C7E094D0C}"/>
          </ac:spMkLst>
        </pc:spChg>
        <pc:spChg chg="mod">
          <ac:chgData name="Lu Wenfang" userId="2d7494f7057705a1" providerId="LiveId" clId="{5DCA0FEB-BDA0-4459-AC34-55177D256BF7}" dt="2023-02-26T14:40:20.228" v="5076" actId="947"/>
          <ac:spMkLst>
            <pc:docMk/>
            <pc:sldMk cId="1081782990" sldId="942"/>
            <ac:spMk id="75" creationId="{D2094033-A157-46DF-9274-9A4B7B50322B}"/>
          </ac:spMkLst>
        </pc:spChg>
        <pc:spChg chg="mod">
          <ac:chgData name="Lu Wenfang" userId="2d7494f7057705a1" providerId="LiveId" clId="{5DCA0FEB-BDA0-4459-AC34-55177D256BF7}" dt="2023-02-26T14:40:20.239" v="5080" actId="947"/>
          <ac:spMkLst>
            <pc:docMk/>
            <pc:sldMk cId="1081782990" sldId="942"/>
            <ac:spMk id="76" creationId="{B5D9EE01-A122-4773-8A3D-4EEDDA1315F2}"/>
          </ac:spMkLst>
        </pc:spChg>
        <pc:spChg chg="mod">
          <ac:chgData name="Lu Wenfang" userId="2d7494f7057705a1" providerId="LiveId" clId="{5DCA0FEB-BDA0-4459-AC34-55177D256BF7}" dt="2023-02-26T14:40:20.248" v="5084" actId="947"/>
          <ac:spMkLst>
            <pc:docMk/>
            <pc:sldMk cId="1081782990" sldId="942"/>
            <ac:spMk id="77" creationId="{9D29DA52-4300-4F11-BB55-FBD8E32049C6}"/>
          </ac:spMkLst>
        </pc:spChg>
        <pc:spChg chg="mod">
          <ac:chgData name="Lu Wenfang" userId="2d7494f7057705a1" providerId="LiveId" clId="{5DCA0FEB-BDA0-4459-AC34-55177D256BF7}" dt="2023-02-26T14:40:20.258" v="5088" actId="947"/>
          <ac:spMkLst>
            <pc:docMk/>
            <pc:sldMk cId="1081782990" sldId="942"/>
            <ac:spMk id="78" creationId="{3B62A9CA-EF13-4C19-A7C8-CC1357612F71}"/>
          </ac:spMkLst>
        </pc:spChg>
        <pc:spChg chg="mod">
          <ac:chgData name="Lu Wenfang" userId="2d7494f7057705a1" providerId="LiveId" clId="{5DCA0FEB-BDA0-4459-AC34-55177D256BF7}" dt="2023-02-26T14:40:20.195" v="5058" actId="947"/>
          <ac:spMkLst>
            <pc:docMk/>
            <pc:sldMk cId="1081782990" sldId="942"/>
            <ac:spMk id="79" creationId="{5376003E-FAA9-4B51-9F65-58A8B707610F}"/>
          </ac:spMkLst>
        </pc:spChg>
        <pc:spChg chg="mod">
          <ac:chgData name="Lu Wenfang" userId="2d7494f7057705a1" providerId="LiveId" clId="{5DCA0FEB-BDA0-4459-AC34-55177D256BF7}" dt="2023-02-26T14:40:20.193" v="5054" actId="947"/>
          <ac:spMkLst>
            <pc:docMk/>
            <pc:sldMk cId="1081782990" sldId="942"/>
            <ac:spMk id="80" creationId="{57214C7E-9DAD-432C-B7CC-53099F4904C8}"/>
          </ac:spMkLst>
        </pc:spChg>
        <pc:spChg chg="mod">
          <ac:chgData name="Lu Wenfang" userId="2d7494f7057705a1" providerId="LiveId" clId="{5DCA0FEB-BDA0-4459-AC34-55177D256BF7}" dt="2023-02-26T14:40:20.192" v="5053" actId="947"/>
          <ac:spMkLst>
            <pc:docMk/>
            <pc:sldMk cId="1081782990" sldId="942"/>
            <ac:spMk id="81" creationId="{8ACFF5B2-DC05-47DF-B2A3-9D8D9320A36D}"/>
          </ac:spMkLst>
        </pc:spChg>
        <pc:spChg chg="mod">
          <ac:chgData name="Lu Wenfang" userId="2d7494f7057705a1" providerId="LiveId" clId="{5DCA0FEB-BDA0-4459-AC34-55177D256BF7}" dt="2023-02-26T14:40:20.191" v="5052" actId="947"/>
          <ac:spMkLst>
            <pc:docMk/>
            <pc:sldMk cId="1081782990" sldId="942"/>
            <ac:spMk id="82" creationId="{E8238B1C-D698-4E5B-A51C-F3CB62FF6A1E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3103270571" sldId="942"/>
        </pc:sldMkLst>
      </pc:sldChg>
      <pc:sldChg chg="addSp modSp new add del mod">
        <pc:chgData name="Lu Wenfang" userId="2d7494f7057705a1" providerId="LiveId" clId="{5DCA0FEB-BDA0-4459-AC34-55177D256BF7}" dt="2023-02-27T04:55:49.589" v="7558" actId="2696"/>
        <pc:sldMkLst>
          <pc:docMk/>
          <pc:sldMk cId="2244372557" sldId="943"/>
        </pc:sldMkLst>
        <pc:picChg chg="add mod">
          <ac:chgData name="Lu Wenfang" userId="2d7494f7057705a1" providerId="LiveId" clId="{5DCA0FEB-BDA0-4459-AC34-55177D256BF7}" dt="2023-02-25T00:56:36.583" v="2786" actId="1076"/>
          <ac:picMkLst>
            <pc:docMk/>
            <pc:sldMk cId="2244372557" sldId="943"/>
            <ac:picMk id="3" creationId="{C49908E3-142E-6277-C086-255CE32934A6}"/>
          </ac:picMkLst>
        </pc:pic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477712724" sldId="944"/>
        </pc:sldMkLst>
      </pc:sldChg>
      <pc:sldChg chg="modSp mod">
        <pc:chgData name="Lu Wenfang" userId="2d7494f7057705a1" providerId="LiveId" clId="{5DCA0FEB-BDA0-4459-AC34-55177D256BF7}" dt="2023-02-26T14:40:19.657" v="4836" actId="947"/>
        <pc:sldMkLst>
          <pc:docMk/>
          <pc:sldMk cId="2259435223" sldId="944"/>
        </pc:sldMkLst>
        <pc:spChg chg="mod">
          <ac:chgData name="Lu Wenfang" userId="2d7494f7057705a1" providerId="LiveId" clId="{5DCA0FEB-BDA0-4459-AC34-55177D256BF7}" dt="2023-02-26T14:40:19.656" v="4835" actId="947"/>
          <ac:spMkLst>
            <pc:docMk/>
            <pc:sldMk cId="2259435223" sldId="944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55" v="4834" actId="947"/>
          <ac:spMkLst>
            <pc:docMk/>
            <pc:sldMk cId="2259435223" sldId="944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57" v="4836" actId="947"/>
          <ac:spMkLst>
            <pc:docMk/>
            <pc:sldMk cId="2259435223" sldId="944"/>
            <ac:spMk id="12" creationId="{67165870-D683-7B4F-8F53-DA9AD7E6D82B}"/>
          </ac:spMkLst>
        </pc:spChg>
        <pc:spChg chg="mod">
          <ac:chgData name="Lu Wenfang" userId="2d7494f7057705a1" providerId="LiveId" clId="{5DCA0FEB-BDA0-4459-AC34-55177D256BF7}" dt="2023-02-26T14:40:19.598" v="4800" actId="947"/>
          <ac:spMkLst>
            <pc:docMk/>
            <pc:sldMk cId="2259435223" sldId="944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01" v="4804" actId="947"/>
          <ac:spMkLst>
            <pc:docMk/>
            <pc:sldMk cId="2259435223" sldId="944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06" v="4808" actId="947"/>
          <ac:spMkLst>
            <pc:docMk/>
            <pc:sldMk cId="2259435223" sldId="944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08" v="4812" actId="947"/>
          <ac:spMkLst>
            <pc:docMk/>
            <pc:sldMk cId="2259435223" sldId="944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10" v="4816" actId="947"/>
          <ac:spMkLst>
            <pc:docMk/>
            <pc:sldMk cId="2259435223" sldId="944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12" v="4820" actId="947"/>
          <ac:spMkLst>
            <pc:docMk/>
            <pc:sldMk cId="2259435223" sldId="944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19.614" v="4824" actId="947"/>
          <ac:spMkLst>
            <pc:docMk/>
            <pc:sldMk cId="2259435223" sldId="944"/>
            <ac:spMk id="22" creationId="{00000000-0000-0000-0000-000000000000}"/>
          </ac:spMkLst>
        </pc:sp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469967156" sldId="945"/>
        </pc:sldMkLst>
        <pc:spChg chg="mod">
          <ac:chgData name="Lu Wenfang" userId="2d7494f7057705a1" providerId="LiveId" clId="{5DCA0FEB-BDA0-4459-AC34-55177D256BF7}" dt="2023-02-26T14:40:20.458" v="5152" actId="947"/>
          <ac:spMkLst>
            <pc:docMk/>
            <pc:sldMk cId="2469967156" sldId="945"/>
            <ac:spMk id="2" creationId="{9D82A2BE-2C29-1695-9D3F-4C055F3F29BF}"/>
          </ac:spMkLst>
        </pc:spChg>
        <pc:spChg chg="mod">
          <ac:chgData name="Lu Wenfang" userId="2d7494f7057705a1" providerId="LiveId" clId="{5DCA0FEB-BDA0-4459-AC34-55177D256BF7}" dt="2023-02-26T14:40:20.479" v="5156" actId="947"/>
          <ac:spMkLst>
            <pc:docMk/>
            <pc:sldMk cId="2469967156" sldId="945"/>
            <ac:spMk id="3" creationId="{38E009B5-D375-BD18-EB91-B377D84023A0}"/>
          </ac:spMkLst>
        </pc:spChg>
      </pc:sldChg>
      <pc:sldChg chg="addSp delSp modSp add del mod">
        <pc:chgData name="Lu Wenfang" userId="2d7494f7057705a1" providerId="LiveId" clId="{5DCA0FEB-BDA0-4459-AC34-55177D256BF7}" dt="2023-02-27T04:55:49.589" v="7558" actId="2696"/>
        <pc:sldMkLst>
          <pc:docMk/>
          <pc:sldMk cId="3074353764" sldId="946"/>
        </pc:sldMkLst>
        <pc:spChg chg="mod">
          <ac:chgData name="Lu Wenfang" userId="2d7494f7057705a1" providerId="LiveId" clId="{5DCA0FEB-BDA0-4459-AC34-55177D256BF7}" dt="2023-02-26T14:40:20.489" v="5160" actId="947"/>
          <ac:spMkLst>
            <pc:docMk/>
            <pc:sldMk cId="3074353764" sldId="946"/>
            <ac:spMk id="2" creationId="{B5985B91-4D2A-3F0F-B043-3F9A7396B89F}"/>
          </ac:spMkLst>
        </pc:spChg>
        <pc:spChg chg="del mod">
          <ac:chgData name="Lu Wenfang" userId="2d7494f7057705a1" providerId="LiveId" clId="{5DCA0FEB-BDA0-4459-AC34-55177D256BF7}" dt="2023-02-26T13:41:31.038" v="3370" actId="22"/>
          <ac:spMkLst>
            <pc:docMk/>
            <pc:sldMk cId="3074353764" sldId="946"/>
            <ac:spMk id="3" creationId="{EE45F839-29EF-DE25-B51C-FF27892B58EB}"/>
          </ac:spMkLst>
        </pc:spChg>
        <pc:spChg chg="add mod">
          <ac:chgData name="Lu Wenfang" userId="2d7494f7057705a1" providerId="LiveId" clId="{5DCA0FEB-BDA0-4459-AC34-55177D256BF7}" dt="2023-02-26T14:40:20.510" v="5166" actId="947"/>
          <ac:spMkLst>
            <pc:docMk/>
            <pc:sldMk cId="3074353764" sldId="946"/>
            <ac:spMk id="4" creationId="{DA00BF74-EE5F-36FE-7982-C86C8AF00C4A}"/>
          </ac:spMkLst>
        </pc:spChg>
        <pc:spChg chg="add mod">
          <ac:chgData name="Lu Wenfang" userId="2d7494f7057705a1" providerId="LiveId" clId="{5DCA0FEB-BDA0-4459-AC34-55177D256BF7}" dt="2023-02-26T14:40:20.512" v="5168"/>
          <ac:spMkLst>
            <pc:docMk/>
            <pc:sldMk cId="3074353764" sldId="946"/>
            <ac:spMk id="5" creationId="{E5210760-0992-C8E6-F35F-DB973310ED6C}"/>
          </ac:spMkLst>
        </pc:spChg>
        <pc:picChg chg="add del mod">
          <ac:chgData name="Lu Wenfang" userId="2d7494f7057705a1" providerId="LiveId" clId="{5DCA0FEB-BDA0-4459-AC34-55177D256BF7}" dt="2023-02-26T13:39:15.696" v="3369" actId="478"/>
          <ac:picMkLst>
            <pc:docMk/>
            <pc:sldMk cId="3074353764" sldId="946"/>
            <ac:picMk id="7" creationId="{DEFD3706-9AF6-031C-E8DE-4D058AF33D34}"/>
          </ac:picMkLst>
        </pc:picChg>
        <pc:picChg chg="add mod ord">
          <ac:chgData name="Lu Wenfang" userId="2d7494f7057705a1" providerId="LiveId" clId="{5DCA0FEB-BDA0-4459-AC34-55177D256BF7}" dt="2023-02-26T13:44:22.167" v="3381" actId="1076"/>
          <ac:picMkLst>
            <pc:docMk/>
            <pc:sldMk cId="3074353764" sldId="946"/>
            <ac:picMk id="9" creationId="{677B25B2-FF42-8554-8248-115DB1FBCDD8}"/>
          </ac:picMkLst>
        </pc:picChg>
        <pc:picChg chg="add del mod">
          <ac:chgData name="Lu Wenfang" userId="2d7494f7057705a1" providerId="LiveId" clId="{5DCA0FEB-BDA0-4459-AC34-55177D256BF7}" dt="2023-02-26T13:44:02.616" v="3376" actId="478"/>
          <ac:picMkLst>
            <pc:docMk/>
            <pc:sldMk cId="3074353764" sldId="946"/>
            <ac:picMk id="11" creationId="{7134C4A5-E584-7E1B-2516-649864710B91}"/>
          </ac:picMkLst>
        </pc:picChg>
        <pc:picChg chg="add mod">
          <ac:chgData name="Lu Wenfang" userId="2d7494f7057705a1" providerId="LiveId" clId="{5DCA0FEB-BDA0-4459-AC34-55177D256BF7}" dt="2023-02-26T13:44:22.167" v="3381" actId="1076"/>
          <ac:picMkLst>
            <pc:docMk/>
            <pc:sldMk cId="3074353764" sldId="946"/>
            <ac:picMk id="13" creationId="{AB5437DC-CD9D-126B-F008-4F488DF27931}"/>
          </ac:picMkLst>
        </pc:picChg>
        <pc:picChg chg="add mod">
          <ac:chgData name="Lu Wenfang" userId="2d7494f7057705a1" providerId="LiveId" clId="{5DCA0FEB-BDA0-4459-AC34-55177D256BF7}" dt="2023-02-26T13:44:22.999" v="3382" actId="1076"/>
          <ac:picMkLst>
            <pc:docMk/>
            <pc:sldMk cId="3074353764" sldId="946"/>
            <ac:picMk id="15" creationId="{610BBCAA-CB10-85C7-6217-99E1C2D13EA0}"/>
          </ac:picMkLst>
        </pc:picChg>
      </pc:sldChg>
      <pc:sldChg chg="del">
        <pc:chgData name="Lu Wenfang" userId="2d7494f7057705a1" providerId="LiveId" clId="{5DCA0FEB-BDA0-4459-AC34-55177D256BF7}" dt="2023-02-26T12:25:25.134" v="2945" actId="47"/>
        <pc:sldMkLst>
          <pc:docMk/>
          <pc:sldMk cId="3785200497" sldId="947"/>
        </pc:sldMkLst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695444059" sldId="948"/>
        </pc:sldMkLst>
        <pc:spChg chg="mod">
          <ac:chgData name="Lu Wenfang" userId="2d7494f7057705a1" providerId="LiveId" clId="{5DCA0FEB-BDA0-4459-AC34-55177D256BF7}" dt="2023-02-26T14:40:19.117" v="4600" actId="947"/>
          <ac:spMkLst>
            <pc:docMk/>
            <pc:sldMk cId="2695444059" sldId="948"/>
            <ac:spMk id="3" creationId="{6A40B339-8171-2A38-79B0-904F5B5D4317}"/>
          </ac:spMkLst>
        </pc:spChg>
        <pc:spChg chg="mod">
          <ac:chgData name="Lu Wenfang" userId="2d7494f7057705a1" providerId="LiveId" clId="{5DCA0FEB-BDA0-4459-AC34-55177D256BF7}" dt="2023-02-26T14:40:19.202" v="4607" actId="947"/>
          <ac:spMkLst>
            <pc:docMk/>
            <pc:sldMk cId="2695444059" sldId="948"/>
            <ac:spMk id="4" creationId="{74870215-7BD7-9727-BB92-DB91719B8392}"/>
          </ac:spMkLst>
        </pc:spChg>
        <pc:spChg chg="mod">
          <ac:chgData name="Lu Wenfang" userId="2d7494f7057705a1" providerId="LiveId" clId="{5DCA0FEB-BDA0-4459-AC34-55177D256BF7}" dt="2023-02-26T14:40:19.203" v="4608" actId="947"/>
          <ac:spMkLst>
            <pc:docMk/>
            <pc:sldMk cId="2695444059" sldId="948"/>
            <ac:spMk id="6" creationId="{CD54C85A-656D-0FAF-66E4-B834F0AD4963}"/>
          </ac:spMkLst>
        </pc:spChg>
      </pc:sldChg>
      <pc:sldChg chg="addSp modSp add del mod">
        <pc:chgData name="Lu Wenfang" userId="2d7494f7057705a1" providerId="LiveId" clId="{5DCA0FEB-BDA0-4459-AC34-55177D256BF7}" dt="2023-02-27T04:55:49.589" v="7558" actId="2696"/>
        <pc:sldMkLst>
          <pc:docMk/>
          <pc:sldMk cId="969116484" sldId="949"/>
        </pc:sldMkLst>
        <pc:spChg chg="add mod">
          <ac:chgData name="Lu Wenfang" userId="2d7494f7057705a1" providerId="LiveId" clId="{5DCA0FEB-BDA0-4459-AC34-55177D256BF7}" dt="2023-02-26T14:40:19.534" v="4764" actId="947"/>
          <ac:spMkLst>
            <pc:docMk/>
            <pc:sldMk cId="969116484" sldId="949"/>
            <ac:spMk id="4" creationId="{5FF867D6-42F9-4DF5-ABFC-AC18C323C4B4}"/>
          </ac:spMkLst>
        </pc:spChg>
        <pc:picChg chg="mod">
          <ac:chgData name="Lu Wenfang" userId="2d7494f7057705a1" providerId="LiveId" clId="{5DCA0FEB-BDA0-4459-AC34-55177D256BF7}" dt="2023-02-26T13:46:29.324" v="3459" actId="1076"/>
          <ac:picMkLst>
            <pc:docMk/>
            <pc:sldMk cId="969116484" sldId="949"/>
            <ac:picMk id="3" creationId="{AA60C2CF-8576-793A-2CD5-9093E4275C12}"/>
          </ac:picMkLst>
        </pc:picChg>
      </pc:sldChg>
      <pc:sldChg chg="modSp add del mod">
        <pc:chgData name="Lu Wenfang" userId="2d7494f7057705a1" providerId="LiveId" clId="{5DCA0FEB-BDA0-4459-AC34-55177D256BF7}" dt="2023-02-27T04:55:49.589" v="7558" actId="2696"/>
        <pc:sldMkLst>
          <pc:docMk/>
          <pc:sldMk cId="2064195067" sldId="950"/>
        </pc:sldMkLst>
        <pc:spChg chg="mod">
          <ac:chgData name="Lu Wenfang" userId="2d7494f7057705a1" providerId="LiveId" clId="{5DCA0FEB-BDA0-4459-AC34-55177D256BF7}" dt="2023-02-26T14:40:20.716" v="5244" actId="947"/>
          <ac:spMkLst>
            <pc:docMk/>
            <pc:sldMk cId="2064195067" sldId="950"/>
            <ac:spMk id="2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715" v="5243" actId="947"/>
          <ac:spMkLst>
            <pc:docMk/>
            <pc:sldMk cId="2064195067" sldId="950"/>
            <ac:spMk id="3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77" v="5212" actId="947"/>
          <ac:spMkLst>
            <pc:docMk/>
            <pc:sldMk cId="2064195067" sldId="950"/>
            <ac:spMk id="15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79" v="5216" actId="947"/>
          <ac:spMkLst>
            <pc:docMk/>
            <pc:sldMk cId="2064195067" sldId="950"/>
            <ac:spMk id="16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81" v="5220" actId="947"/>
          <ac:spMkLst>
            <pc:docMk/>
            <pc:sldMk cId="2064195067" sldId="950"/>
            <ac:spMk id="17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83" v="5224" actId="947"/>
          <ac:spMkLst>
            <pc:docMk/>
            <pc:sldMk cId="2064195067" sldId="950"/>
            <ac:spMk id="19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86" v="5228" actId="947"/>
          <ac:spMkLst>
            <pc:docMk/>
            <pc:sldMk cId="2064195067" sldId="950"/>
            <ac:spMk id="20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88" v="5232" actId="947"/>
          <ac:spMkLst>
            <pc:docMk/>
            <pc:sldMk cId="2064195067" sldId="950"/>
            <ac:spMk id="21" creationId="{00000000-0000-0000-0000-000000000000}"/>
          </ac:spMkLst>
        </pc:spChg>
        <pc:spChg chg="mod">
          <ac:chgData name="Lu Wenfang" userId="2d7494f7057705a1" providerId="LiveId" clId="{5DCA0FEB-BDA0-4459-AC34-55177D256BF7}" dt="2023-02-26T14:40:20.690" v="5236" actId="947"/>
          <ac:spMkLst>
            <pc:docMk/>
            <pc:sldMk cId="2064195067" sldId="950"/>
            <ac:spMk id="22" creationId="{00000000-0000-0000-0000-000000000000}"/>
          </ac:spMkLst>
        </pc:spChg>
      </pc:sldChg>
      <pc:sldChg chg="addSp modSp new add del mod">
        <pc:chgData name="Lu Wenfang" userId="2d7494f7057705a1" providerId="LiveId" clId="{5DCA0FEB-BDA0-4459-AC34-55177D256BF7}" dt="2023-02-27T04:55:49.589" v="7558" actId="2696"/>
        <pc:sldMkLst>
          <pc:docMk/>
          <pc:sldMk cId="1613051664" sldId="951"/>
        </pc:sldMkLst>
        <pc:spChg chg="mod">
          <ac:chgData name="Lu Wenfang" userId="2d7494f7057705a1" providerId="LiveId" clId="{5DCA0FEB-BDA0-4459-AC34-55177D256BF7}" dt="2023-02-26T14:40:20.522" v="5172" actId="947"/>
          <ac:spMkLst>
            <pc:docMk/>
            <pc:sldMk cId="1613051664" sldId="951"/>
            <ac:spMk id="2" creationId="{3A9A3492-D5F2-6600-8901-AA8E0C0DA64F}"/>
          </ac:spMkLst>
        </pc:spChg>
        <pc:spChg chg="mod">
          <ac:chgData name="Lu Wenfang" userId="2d7494f7057705a1" providerId="LiveId" clId="{5DCA0FEB-BDA0-4459-AC34-55177D256BF7}" dt="2023-02-26T14:40:20.568" v="5186" actId="947"/>
          <ac:spMkLst>
            <pc:docMk/>
            <pc:sldMk cId="1613051664" sldId="951"/>
            <ac:spMk id="3" creationId="{F4208F82-274A-26E4-B1F6-6D1A322E262B}"/>
          </ac:spMkLst>
        </pc:spChg>
        <pc:spChg chg="add mod">
          <ac:chgData name="Lu Wenfang" userId="2d7494f7057705a1" providerId="LiveId" clId="{5DCA0FEB-BDA0-4459-AC34-55177D256BF7}" dt="2023-02-26T14:40:20.566" v="5185" actId="947"/>
          <ac:spMkLst>
            <pc:docMk/>
            <pc:sldMk cId="1613051664" sldId="951"/>
            <ac:spMk id="6" creationId="{9A44D5E6-0336-32AC-A7D9-835883507389}"/>
          </ac:spMkLst>
        </pc:spChg>
        <pc:spChg chg="add mod">
          <ac:chgData name="Lu Wenfang" userId="2d7494f7057705a1" providerId="LiveId" clId="{5DCA0FEB-BDA0-4459-AC34-55177D256BF7}" dt="2023-02-26T14:40:20.571" v="5188" actId="947"/>
          <ac:spMkLst>
            <pc:docMk/>
            <pc:sldMk cId="1613051664" sldId="951"/>
            <ac:spMk id="8" creationId="{18170904-A2D3-B99C-5EBD-B7454D7A0302}"/>
          </ac:spMkLst>
        </pc:spChg>
        <pc:spChg chg="add mod">
          <ac:chgData name="Lu Wenfang" userId="2d7494f7057705a1" providerId="LiveId" clId="{5DCA0FEB-BDA0-4459-AC34-55177D256BF7}" dt="2023-02-26T14:40:20.568" v="5187" actId="947"/>
          <ac:spMkLst>
            <pc:docMk/>
            <pc:sldMk cId="1613051664" sldId="951"/>
            <ac:spMk id="9" creationId="{6067E938-DBFA-DD4B-6F17-61C5720BCD8C}"/>
          </ac:spMkLst>
        </pc:spChg>
        <pc:picChg chg="add mod">
          <ac:chgData name="Lu Wenfang" userId="2d7494f7057705a1" providerId="LiveId" clId="{5DCA0FEB-BDA0-4459-AC34-55177D256BF7}" dt="2023-02-26T12:49:38.264" v="3013" actId="1076"/>
          <ac:picMkLst>
            <pc:docMk/>
            <pc:sldMk cId="1613051664" sldId="951"/>
            <ac:picMk id="5" creationId="{7FFF4C12-53ED-6DFC-7DCC-45379939D495}"/>
          </ac:picMkLst>
        </pc:picChg>
        <pc:cxnChg chg="add mod">
          <ac:chgData name="Lu Wenfang" userId="2d7494f7057705a1" providerId="LiveId" clId="{5DCA0FEB-BDA0-4459-AC34-55177D256BF7}" dt="2023-02-26T13:08:22.959" v="3202" actId="1582"/>
          <ac:cxnSpMkLst>
            <pc:docMk/>
            <pc:sldMk cId="1613051664" sldId="951"/>
            <ac:cxnSpMk id="11" creationId="{2818A2F3-DEBF-B725-ED93-B6CD23387127}"/>
          </ac:cxnSpMkLst>
        </pc:cxnChg>
        <pc:cxnChg chg="add mod">
          <ac:chgData name="Lu Wenfang" userId="2d7494f7057705a1" providerId="LiveId" clId="{5DCA0FEB-BDA0-4459-AC34-55177D256BF7}" dt="2023-02-26T13:08:29.175" v="3205" actId="14100"/>
          <ac:cxnSpMkLst>
            <pc:docMk/>
            <pc:sldMk cId="1613051664" sldId="951"/>
            <ac:cxnSpMk id="12" creationId="{16088B0C-FF3D-B3AC-6552-1E88646B9DF7}"/>
          </ac:cxnSpMkLst>
        </pc:cxnChg>
        <pc:cxnChg chg="add mod">
          <ac:chgData name="Lu Wenfang" userId="2d7494f7057705a1" providerId="LiveId" clId="{5DCA0FEB-BDA0-4459-AC34-55177D256BF7}" dt="2023-02-26T13:08:35.945" v="3208" actId="14100"/>
          <ac:cxnSpMkLst>
            <pc:docMk/>
            <pc:sldMk cId="1613051664" sldId="951"/>
            <ac:cxnSpMk id="15" creationId="{8D5284A1-41E3-7647-7377-3C4A290A531F}"/>
          </ac:cxnSpMkLst>
        </pc:cxnChg>
      </pc:sldChg>
      <pc:sldChg chg="addSp delSp modSp new add del mod">
        <pc:chgData name="Lu Wenfang" userId="2d7494f7057705a1" providerId="LiveId" clId="{5DCA0FEB-BDA0-4459-AC34-55177D256BF7}" dt="2023-02-27T04:55:49.589" v="7558" actId="2696"/>
        <pc:sldMkLst>
          <pc:docMk/>
          <pc:sldMk cId="3091692214" sldId="952"/>
        </pc:sldMkLst>
        <pc:spChg chg="mod">
          <ac:chgData name="Lu Wenfang" userId="2d7494f7057705a1" providerId="LiveId" clId="{5DCA0FEB-BDA0-4459-AC34-55177D256BF7}" dt="2023-02-26T14:40:20.581" v="5192" actId="947"/>
          <ac:spMkLst>
            <pc:docMk/>
            <pc:sldMk cId="3091692214" sldId="952"/>
            <ac:spMk id="2" creationId="{90FCD720-1E0F-8FE3-2FD9-CB7F1CE176EC}"/>
          </ac:spMkLst>
        </pc:spChg>
        <pc:spChg chg="del">
          <ac:chgData name="Lu Wenfang" userId="2d7494f7057705a1" providerId="LiveId" clId="{5DCA0FEB-BDA0-4459-AC34-55177D256BF7}" dt="2023-02-26T13:10:01.511" v="3234" actId="22"/>
          <ac:spMkLst>
            <pc:docMk/>
            <pc:sldMk cId="3091692214" sldId="952"/>
            <ac:spMk id="3" creationId="{8C16C00D-EB79-17AB-8E68-129EEA54417C}"/>
          </ac:spMkLst>
        </pc:spChg>
        <pc:spChg chg="add del mod">
          <ac:chgData name="Lu Wenfang" userId="2d7494f7057705a1" providerId="LiveId" clId="{5DCA0FEB-BDA0-4459-AC34-55177D256BF7}" dt="2023-02-26T13:12:25.017" v="3267" actId="478"/>
          <ac:spMkLst>
            <pc:docMk/>
            <pc:sldMk cId="3091692214" sldId="952"/>
            <ac:spMk id="13" creationId="{63171697-BBFA-ABF1-7BE2-2BCB80DD0892}"/>
          </ac:spMkLst>
        </pc:spChg>
        <pc:spChg chg="add mod">
          <ac:chgData name="Lu Wenfang" userId="2d7494f7057705a1" providerId="LiveId" clId="{5DCA0FEB-BDA0-4459-AC34-55177D256BF7}" dt="2023-02-26T14:40:20.606" v="5200" actId="947"/>
          <ac:spMkLst>
            <pc:docMk/>
            <pc:sldMk cId="3091692214" sldId="952"/>
            <ac:spMk id="16" creationId="{7F646D7D-6FDF-B3E6-C74B-12735DDC08C9}"/>
          </ac:spMkLst>
        </pc:spChg>
        <pc:spChg chg="add mod">
          <ac:chgData name="Lu Wenfang" userId="2d7494f7057705a1" providerId="LiveId" clId="{5DCA0FEB-BDA0-4459-AC34-55177D256BF7}" dt="2023-02-26T14:40:20.605" v="5199" actId="947"/>
          <ac:spMkLst>
            <pc:docMk/>
            <pc:sldMk cId="3091692214" sldId="952"/>
            <ac:spMk id="17" creationId="{30887558-73AE-C48F-1EDC-4490F5C089DE}"/>
          </ac:spMkLst>
        </pc:spChg>
        <pc:picChg chg="add del mod ord">
          <ac:chgData name="Lu Wenfang" userId="2d7494f7057705a1" providerId="LiveId" clId="{5DCA0FEB-BDA0-4459-AC34-55177D256BF7}" dt="2023-02-26T13:12:17.754" v="3265" actId="478"/>
          <ac:picMkLst>
            <pc:docMk/>
            <pc:sldMk cId="3091692214" sldId="952"/>
            <ac:picMk id="5" creationId="{BBAD7841-8C81-E06C-DEA5-297D169154B8}"/>
          </ac:picMkLst>
        </pc:picChg>
        <pc:picChg chg="add mod">
          <ac:chgData name="Lu Wenfang" userId="2d7494f7057705a1" providerId="LiveId" clId="{5DCA0FEB-BDA0-4459-AC34-55177D256BF7}" dt="2023-02-26T13:17:45.982" v="3288" actId="1076"/>
          <ac:picMkLst>
            <pc:docMk/>
            <pc:sldMk cId="3091692214" sldId="952"/>
            <ac:picMk id="7" creationId="{54AE7C72-667F-121B-CD78-4368285FAF2C}"/>
          </ac:picMkLst>
        </pc:picChg>
        <pc:picChg chg="add mod">
          <ac:chgData name="Lu Wenfang" userId="2d7494f7057705a1" providerId="LiveId" clId="{5DCA0FEB-BDA0-4459-AC34-55177D256BF7}" dt="2023-02-26T13:11:25.865" v="3261" actId="1076"/>
          <ac:picMkLst>
            <pc:docMk/>
            <pc:sldMk cId="3091692214" sldId="952"/>
            <ac:picMk id="9" creationId="{F95232FD-B7A3-F04E-195B-8FBB68977B6D}"/>
          </ac:picMkLst>
        </pc:picChg>
        <pc:picChg chg="add mod">
          <ac:chgData name="Lu Wenfang" userId="2d7494f7057705a1" providerId="LiveId" clId="{5DCA0FEB-BDA0-4459-AC34-55177D256BF7}" dt="2023-02-26T13:12:28.756" v="3269" actId="14100"/>
          <ac:picMkLst>
            <pc:docMk/>
            <pc:sldMk cId="3091692214" sldId="952"/>
            <ac:picMk id="11" creationId="{D990444D-4797-882D-E52C-0E44EE6A7AB6}"/>
          </ac:picMkLst>
        </pc:picChg>
        <pc:picChg chg="add mod">
          <ac:chgData name="Lu Wenfang" userId="2d7494f7057705a1" providerId="LiveId" clId="{5DCA0FEB-BDA0-4459-AC34-55177D256BF7}" dt="2023-02-26T13:17:44.810" v="3287" actId="1076"/>
          <ac:picMkLst>
            <pc:docMk/>
            <pc:sldMk cId="3091692214" sldId="952"/>
            <ac:picMk id="15" creationId="{295D5020-29BD-C8FD-0231-57E5C3873327}"/>
          </ac:picMkLst>
        </pc:picChg>
      </pc:sldChg>
      <pc:sldChg chg="addSp delSp modSp new add del mod">
        <pc:chgData name="Lu Wenfang" userId="2d7494f7057705a1" providerId="LiveId" clId="{5DCA0FEB-BDA0-4459-AC34-55177D256BF7}" dt="2023-02-27T04:55:49.589" v="7558" actId="2696"/>
        <pc:sldMkLst>
          <pc:docMk/>
          <pc:sldMk cId="1861238456" sldId="953"/>
        </pc:sldMkLst>
        <pc:spChg chg="del">
          <ac:chgData name="Lu Wenfang" userId="2d7494f7057705a1" providerId="LiveId" clId="{5DCA0FEB-BDA0-4459-AC34-55177D256BF7}" dt="2023-02-26T13:20:39.970" v="3306" actId="478"/>
          <ac:spMkLst>
            <pc:docMk/>
            <pc:sldMk cId="1861238456" sldId="953"/>
            <ac:spMk id="2" creationId="{653EDD9D-731E-5DE8-DD7E-AD1FD31A10CA}"/>
          </ac:spMkLst>
        </pc:spChg>
        <pc:spChg chg="add mod">
          <ac:chgData name="Lu Wenfang" userId="2d7494f7057705a1" providerId="LiveId" clId="{5DCA0FEB-BDA0-4459-AC34-55177D256BF7}" dt="2023-02-26T14:40:20.411" v="5140" actId="947"/>
          <ac:spMkLst>
            <pc:docMk/>
            <pc:sldMk cId="1861238456" sldId="953"/>
            <ac:spMk id="5" creationId="{DE3CB684-34EA-C503-ACCE-36C8B8635958}"/>
          </ac:spMkLst>
        </pc:spChg>
        <pc:picChg chg="add del mod">
          <ac:chgData name="Lu Wenfang" userId="2d7494f7057705a1" providerId="LiveId" clId="{5DCA0FEB-BDA0-4459-AC34-55177D256BF7}" dt="2023-02-26T13:20:34.634" v="3305" actId="21"/>
          <ac:picMkLst>
            <pc:docMk/>
            <pc:sldMk cId="1861238456" sldId="953"/>
            <ac:picMk id="3" creationId="{3747825E-7746-692F-BED6-7464F5628E99}"/>
          </ac:picMkLst>
        </pc:picChg>
        <pc:picChg chg="add mod">
          <ac:chgData name="Lu Wenfang" userId="2d7494f7057705a1" providerId="LiveId" clId="{5DCA0FEB-BDA0-4459-AC34-55177D256BF7}" dt="2023-02-26T13:20:43.037" v="3308" actId="1076"/>
          <ac:picMkLst>
            <pc:docMk/>
            <pc:sldMk cId="1861238456" sldId="953"/>
            <ac:picMk id="4" creationId="{62F3DEBA-0359-A7C7-FBCB-112990D148D6}"/>
          </ac:picMkLst>
        </pc:picChg>
      </pc:sldChg>
      <pc:sldChg chg="addSp delSp modSp new del">
        <pc:chgData name="Lu Wenfang" userId="2d7494f7057705a1" providerId="LiveId" clId="{5DCA0FEB-BDA0-4459-AC34-55177D256BF7}" dt="2023-02-26T13:21:51.512" v="3340" actId="47"/>
        <pc:sldMkLst>
          <pc:docMk/>
          <pc:sldMk cId="3101968027" sldId="954"/>
        </pc:sldMkLst>
        <pc:picChg chg="add del mod">
          <ac:chgData name="Lu Wenfang" userId="2d7494f7057705a1" providerId="LiveId" clId="{5DCA0FEB-BDA0-4459-AC34-55177D256BF7}" dt="2023-02-26T13:21:48.665" v="3338"/>
          <ac:picMkLst>
            <pc:docMk/>
            <pc:sldMk cId="3101968027" sldId="954"/>
            <ac:picMk id="3" creationId="{E33BA9AE-5965-23EF-58D5-551019CA0ACC}"/>
          </ac:picMkLst>
        </pc:picChg>
      </pc:sldChg>
      <pc:sldChg chg="addSp delSp modSp add del mod">
        <pc:chgData name="Lu Wenfang" userId="2d7494f7057705a1" providerId="LiveId" clId="{5DCA0FEB-BDA0-4459-AC34-55177D256BF7}" dt="2023-02-27T04:55:49.589" v="7558" actId="2696"/>
        <pc:sldMkLst>
          <pc:docMk/>
          <pc:sldMk cId="917389046" sldId="955"/>
        </pc:sldMkLst>
        <pc:spChg chg="mod">
          <ac:chgData name="Lu Wenfang" userId="2d7494f7057705a1" providerId="LiveId" clId="{5DCA0FEB-BDA0-4459-AC34-55177D256BF7}" dt="2023-02-26T14:40:20.427" v="5144" actId="947"/>
          <ac:spMkLst>
            <pc:docMk/>
            <pc:sldMk cId="917389046" sldId="955"/>
            <ac:spMk id="5" creationId="{DE3CB684-34EA-C503-ACCE-36C8B8635958}"/>
          </ac:spMkLst>
        </pc:spChg>
        <pc:picChg chg="add mod">
          <ac:chgData name="Lu Wenfang" userId="2d7494f7057705a1" providerId="LiveId" clId="{5DCA0FEB-BDA0-4459-AC34-55177D256BF7}" dt="2023-02-26T13:22:29.188" v="3359" actId="1076"/>
          <ac:picMkLst>
            <pc:docMk/>
            <pc:sldMk cId="917389046" sldId="955"/>
            <ac:picMk id="3" creationId="{373EAABD-4BC9-F6EF-C01E-05E4D0E5B850}"/>
          </ac:picMkLst>
        </pc:picChg>
        <pc:picChg chg="del">
          <ac:chgData name="Lu Wenfang" userId="2d7494f7057705a1" providerId="LiveId" clId="{5DCA0FEB-BDA0-4459-AC34-55177D256BF7}" dt="2023-02-26T13:22:06.200" v="3357" actId="478"/>
          <ac:picMkLst>
            <pc:docMk/>
            <pc:sldMk cId="917389046" sldId="955"/>
            <ac:picMk id="4" creationId="{62F3DEBA-0359-A7C7-FBCB-112990D148D6}"/>
          </ac:picMkLst>
        </pc:picChg>
      </pc:sldChg>
      <pc:sldChg chg="modSp new del mod">
        <pc:chgData name="Lu Wenfang" userId="2d7494f7057705a1" providerId="LiveId" clId="{5DCA0FEB-BDA0-4459-AC34-55177D256BF7}" dt="2023-02-26T14:02:42.422" v="3651" actId="47"/>
        <pc:sldMkLst>
          <pc:docMk/>
          <pc:sldMk cId="910978989" sldId="956"/>
        </pc:sldMkLst>
        <pc:spChg chg="mod">
          <ac:chgData name="Lu Wenfang" userId="2d7494f7057705a1" providerId="LiveId" clId="{5DCA0FEB-BDA0-4459-AC34-55177D256BF7}" dt="2023-02-26T14:02:40.653" v="3650" actId="27636"/>
          <ac:spMkLst>
            <pc:docMk/>
            <pc:sldMk cId="910978989" sldId="956"/>
            <ac:spMk id="2" creationId="{5002F163-7D13-FA4D-B1E5-F0B5AEED71D5}"/>
          </ac:spMkLst>
        </pc:spChg>
      </pc:sldChg>
      <pc:sldChg chg="modSp new del mod">
        <pc:chgData name="Lu Wenfang" userId="2d7494f7057705a1" providerId="LiveId" clId="{5DCA0FEB-BDA0-4459-AC34-55177D256BF7}" dt="2023-02-26T13:52:13.742" v="3630" actId="47"/>
        <pc:sldMkLst>
          <pc:docMk/>
          <pc:sldMk cId="1136698932" sldId="956"/>
        </pc:sldMkLst>
        <pc:spChg chg="mod">
          <ac:chgData name="Lu Wenfang" userId="2d7494f7057705a1" providerId="LiveId" clId="{5DCA0FEB-BDA0-4459-AC34-55177D256BF7}" dt="2023-02-26T13:52:12.456" v="3629" actId="27636"/>
          <ac:spMkLst>
            <pc:docMk/>
            <pc:sldMk cId="1136698932" sldId="956"/>
            <ac:spMk id="2" creationId="{D3328750-99DD-820F-6402-E30D3EF951B5}"/>
          </ac:spMkLst>
        </pc:spChg>
      </pc:sldChg>
      <pc:sldChg chg="addSp modSp new add del mod">
        <pc:chgData name="Lu Wenfang" userId="2d7494f7057705a1" providerId="LiveId" clId="{5DCA0FEB-BDA0-4459-AC34-55177D256BF7}" dt="2023-02-27T04:55:49.589" v="7558" actId="2696"/>
        <pc:sldMkLst>
          <pc:docMk/>
          <pc:sldMk cId="1533106452" sldId="956"/>
        </pc:sldMkLst>
        <pc:picChg chg="add mod">
          <ac:chgData name="Lu Wenfang" userId="2d7494f7057705a1" providerId="LiveId" clId="{5DCA0FEB-BDA0-4459-AC34-55177D256BF7}" dt="2023-02-26T14:16:15.327" v="3736" actId="1076"/>
          <ac:picMkLst>
            <pc:docMk/>
            <pc:sldMk cId="1533106452" sldId="956"/>
            <ac:picMk id="3" creationId="{F3F58B3B-F276-1BCE-EE32-6B1F10D81687}"/>
          </ac:picMkLst>
        </pc:picChg>
        <pc:picChg chg="add mod">
          <ac:chgData name="Lu Wenfang" userId="2d7494f7057705a1" providerId="LiveId" clId="{5DCA0FEB-BDA0-4459-AC34-55177D256BF7}" dt="2023-02-26T14:26:11.524" v="3764" actId="1076"/>
          <ac:picMkLst>
            <pc:docMk/>
            <pc:sldMk cId="1533106452" sldId="956"/>
            <ac:picMk id="5" creationId="{D14089EC-3B1A-B306-9D32-8C815E4641A8}"/>
          </ac:picMkLst>
        </pc:picChg>
      </pc:sldChg>
      <pc:sldChg chg="modSp new del mod">
        <pc:chgData name="Lu Wenfang" userId="2d7494f7057705a1" providerId="LiveId" clId="{5DCA0FEB-BDA0-4459-AC34-55177D256BF7}" dt="2023-02-26T13:49:57.529" v="3536" actId="47"/>
        <pc:sldMkLst>
          <pc:docMk/>
          <pc:sldMk cId="2463951884" sldId="956"/>
        </pc:sldMkLst>
        <pc:spChg chg="mod">
          <ac:chgData name="Lu Wenfang" userId="2d7494f7057705a1" providerId="LiveId" clId="{5DCA0FEB-BDA0-4459-AC34-55177D256BF7}" dt="2023-02-26T13:49:56.832" v="3535" actId="27636"/>
          <ac:spMkLst>
            <pc:docMk/>
            <pc:sldMk cId="2463951884" sldId="956"/>
            <ac:spMk id="2" creationId="{B4AA2FE4-A244-6034-580B-44D5E7C7B762}"/>
          </ac:spMkLst>
        </pc:spChg>
      </pc:sldChg>
      <pc:sldChg chg="modSp new del mod">
        <pc:chgData name="Lu Wenfang" userId="2d7494f7057705a1" providerId="LiveId" clId="{5DCA0FEB-BDA0-4459-AC34-55177D256BF7}" dt="2023-02-26T13:48:32.401" v="3530" actId="47"/>
        <pc:sldMkLst>
          <pc:docMk/>
          <pc:sldMk cId="3358717240" sldId="956"/>
        </pc:sldMkLst>
        <pc:spChg chg="mod">
          <ac:chgData name="Lu Wenfang" userId="2d7494f7057705a1" providerId="LiveId" clId="{5DCA0FEB-BDA0-4459-AC34-55177D256BF7}" dt="2023-02-26T13:48:30.885" v="3529" actId="27636"/>
          <ac:spMkLst>
            <pc:docMk/>
            <pc:sldMk cId="3358717240" sldId="956"/>
            <ac:spMk id="2" creationId="{2C7FCB0F-4F53-3D5E-A0FF-D73344F11147}"/>
          </ac:spMkLst>
        </pc:spChg>
      </pc:sldChg>
      <pc:sldChg chg="addSp delSp modSp new add del mod modClrScheme chgLayout">
        <pc:chgData name="Lu Wenfang" userId="2d7494f7057705a1" providerId="LiveId" clId="{5DCA0FEB-BDA0-4459-AC34-55177D256BF7}" dt="2023-02-26T14:40:46.436" v="7489" actId="47"/>
        <pc:sldMkLst>
          <pc:docMk/>
          <pc:sldMk cId="1047871558" sldId="957"/>
        </pc:sldMkLst>
        <pc:spChg chg="add del mod">
          <ac:chgData name="Lu Wenfang" userId="2d7494f7057705a1" providerId="LiveId" clId="{5DCA0FEB-BDA0-4459-AC34-55177D256BF7}" dt="2023-02-26T14:36:20.654" v="3898" actId="700"/>
          <ac:spMkLst>
            <pc:docMk/>
            <pc:sldMk cId="1047871558" sldId="957"/>
            <ac:spMk id="2" creationId="{7C624F42-D9CF-C15C-2F2D-EDDEDE788960}"/>
          </ac:spMkLst>
        </pc:spChg>
        <pc:spChg chg="add del mod">
          <ac:chgData name="Lu Wenfang" userId="2d7494f7057705a1" providerId="LiveId" clId="{5DCA0FEB-BDA0-4459-AC34-55177D256BF7}" dt="2023-02-26T14:36:20.654" v="3898" actId="700"/>
          <ac:spMkLst>
            <pc:docMk/>
            <pc:sldMk cId="1047871558" sldId="957"/>
            <ac:spMk id="3" creationId="{D0D7554E-3A3D-4933-A75D-65420634804B}"/>
          </ac:spMkLst>
        </pc:spChg>
        <pc:spChg chg="add mod ord">
          <ac:chgData name="Lu Wenfang" userId="2d7494f7057705a1" providerId="LiveId" clId="{5DCA0FEB-BDA0-4459-AC34-55177D256BF7}" dt="2023-02-26T14:40:20.847" v="5332" actId="947"/>
          <ac:spMkLst>
            <pc:docMk/>
            <pc:sldMk cId="1047871558" sldId="957"/>
            <ac:spMk id="4" creationId="{9661B6D3-7CBD-EC54-351C-E754622EE694}"/>
          </ac:spMkLst>
        </pc:spChg>
        <pc:spChg chg="add mod ord">
          <ac:chgData name="Lu Wenfang" userId="2d7494f7057705a1" providerId="LiveId" clId="{5DCA0FEB-BDA0-4459-AC34-55177D256BF7}" dt="2023-02-26T14:40:20.863" v="5336" actId="947"/>
          <ac:spMkLst>
            <pc:docMk/>
            <pc:sldMk cId="1047871558" sldId="957"/>
            <ac:spMk id="5" creationId="{28B7383F-A54A-CC8F-D966-706D9CE5694B}"/>
          </ac:spMkLst>
        </pc:spChg>
      </pc:sldChg>
      <pc:sldChg chg="add del">
        <pc:chgData name="Lu Wenfang" userId="2d7494f7057705a1" providerId="LiveId" clId="{5DCA0FEB-BDA0-4459-AC34-55177D256BF7}" dt="2023-02-26T14:02:40.647" v="3649"/>
        <pc:sldMkLst>
          <pc:docMk/>
          <pc:sldMk cId="1799729858" sldId="957"/>
        </pc:sldMkLst>
      </pc:sldChg>
      <pc:sldChg chg="addSp delSp modSp new mod chgLayout">
        <pc:chgData name="Lu Wenfang" userId="2d7494f7057705a1" providerId="LiveId" clId="{5DCA0FEB-BDA0-4459-AC34-55177D256BF7}" dt="2023-02-26T14:40:22.165" v="5624" actId="947"/>
        <pc:sldMkLst>
          <pc:docMk/>
          <pc:sldMk cId="1556826611" sldId="958"/>
        </pc:sldMkLst>
        <pc:spChg chg="del mod">
          <ac:chgData name="Lu Wenfang" userId="2d7494f7057705a1" providerId="LiveId" clId="{5DCA0FEB-BDA0-4459-AC34-55177D256BF7}" dt="2023-02-26T14:36:16.769" v="3886" actId="700"/>
          <ac:spMkLst>
            <pc:docMk/>
            <pc:sldMk cId="1556826611" sldId="958"/>
            <ac:spMk id="2" creationId="{B68993CB-3CCF-38D7-B292-4C33DD206840}"/>
          </ac:spMkLst>
        </pc:spChg>
        <pc:spChg chg="del">
          <ac:chgData name="Lu Wenfang" userId="2d7494f7057705a1" providerId="LiveId" clId="{5DCA0FEB-BDA0-4459-AC34-55177D256BF7}" dt="2023-02-26T14:36:16.769" v="3886" actId="700"/>
          <ac:spMkLst>
            <pc:docMk/>
            <pc:sldMk cId="1556826611" sldId="958"/>
            <ac:spMk id="3" creationId="{C2684628-20D5-BBFC-3931-EDE922EC0410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1556826611" sldId="958"/>
            <ac:spMk id="4" creationId="{E1969541-ABC6-8919-2FF8-BB5313ABC9AB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1556826611" sldId="958"/>
            <ac:spMk id="5" creationId="{982A4FD5-ED5D-5C2A-D358-12A96161CF56}"/>
          </ac:spMkLst>
        </pc:spChg>
        <pc:spChg chg="add mod ord">
          <ac:chgData name="Lu Wenfang" userId="2d7494f7057705a1" providerId="LiveId" clId="{5DCA0FEB-BDA0-4459-AC34-55177D256BF7}" dt="2023-02-26T14:40:22.148" v="5620" actId="947"/>
          <ac:spMkLst>
            <pc:docMk/>
            <pc:sldMk cId="1556826611" sldId="958"/>
            <ac:spMk id="6" creationId="{BDC3D6A2-4E8E-1771-70EF-7532ECD083CD}"/>
          </ac:spMkLst>
        </pc:spChg>
        <pc:spChg chg="add mod ord">
          <ac:chgData name="Lu Wenfang" userId="2d7494f7057705a1" providerId="LiveId" clId="{5DCA0FEB-BDA0-4459-AC34-55177D256BF7}" dt="2023-02-26T14:40:22.165" v="5624" actId="947"/>
          <ac:spMkLst>
            <pc:docMk/>
            <pc:sldMk cId="1556826611" sldId="958"/>
            <ac:spMk id="7" creationId="{2DE96BD4-DE51-0A90-A861-E695DF51F97F}"/>
          </ac:spMkLst>
        </pc:spChg>
      </pc:sldChg>
      <pc:sldChg chg="modSp new del mod">
        <pc:chgData name="Lu Wenfang" userId="2d7494f7057705a1" providerId="LiveId" clId="{5DCA0FEB-BDA0-4459-AC34-55177D256BF7}" dt="2023-02-26T14:29:02.922" v="3780" actId="47"/>
        <pc:sldMkLst>
          <pc:docMk/>
          <pc:sldMk cId="2408729889" sldId="958"/>
        </pc:sldMkLst>
        <pc:spChg chg="mod">
          <ac:chgData name="Lu Wenfang" userId="2d7494f7057705a1" providerId="LiveId" clId="{5DCA0FEB-BDA0-4459-AC34-55177D256BF7}" dt="2023-02-26T14:29:01.404" v="3779" actId="27636"/>
          <ac:spMkLst>
            <pc:docMk/>
            <pc:sldMk cId="2408729889" sldId="958"/>
            <ac:spMk id="2" creationId="{026FAC6C-DC6A-236D-6047-6C82F96522C1}"/>
          </ac:spMkLst>
        </pc:spChg>
      </pc:sldChg>
      <pc:sldChg chg="modSp new del mod">
        <pc:chgData name="Lu Wenfang" userId="2d7494f7057705a1" providerId="LiveId" clId="{5DCA0FEB-BDA0-4459-AC34-55177D256BF7}" dt="2023-02-26T14:35:22.050" v="3865" actId="47"/>
        <pc:sldMkLst>
          <pc:docMk/>
          <pc:sldMk cId="3900010755" sldId="959"/>
        </pc:sldMkLst>
        <pc:spChg chg="mod">
          <ac:chgData name="Lu Wenfang" userId="2d7494f7057705a1" providerId="LiveId" clId="{5DCA0FEB-BDA0-4459-AC34-55177D256BF7}" dt="2023-02-26T14:29:57.202" v="3795" actId="27636"/>
          <ac:spMkLst>
            <pc:docMk/>
            <pc:sldMk cId="3900010755" sldId="959"/>
            <ac:spMk id="2" creationId="{B343B720-D2F6-4016-4D67-56C6D4924DF0}"/>
          </ac:spMkLst>
        </pc:spChg>
      </pc:sldChg>
      <pc:sldChg chg="addSp delSp modSp add mod chgLayout">
        <pc:chgData name="Lu Wenfang" userId="2d7494f7057705a1" providerId="LiveId" clId="{5DCA0FEB-BDA0-4459-AC34-55177D256BF7}" dt="2023-02-26T14:40:20.794" v="5292" actId="947"/>
        <pc:sldMkLst>
          <pc:docMk/>
          <pc:sldMk cId="3417674722" sldId="960"/>
        </pc:sldMkLst>
        <pc:spChg chg="mod ord">
          <ac:chgData name="Lu Wenfang" userId="2d7494f7057705a1" providerId="LiveId" clId="{5DCA0FEB-BDA0-4459-AC34-55177D256BF7}" dt="2023-02-26T14:40:20.772" v="5284" actId="947"/>
          <ac:spMkLst>
            <pc:docMk/>
            <pc:sldMk cId="3417674722" sldId="960"/>
            <ac:spMk id="2" creationId="{A34B8C32-1F7F-4156-9B5F-2927A4B299F0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417674722" sldId="960"/>
            <ac:spMk id="3" creationId="{29B653A2-8F8B-9700-4710-269F490F3122}"/>
          </ac:spMkLst>
        </pc:spChg>
        <pc:spChg chg="add mod ord">
          <ac:chgData name="Lu Wenfang" userId="2d7494f7057705a1" providerId="LiveId" clId="{5DCA0FEB-BDA0-4459-AC34-55177D256BF7}" dt="2023-02-26T14:40:20.794" v="5292" actId="947"/>
          <ac:spMkLst>
            <pc:docMk/>
            <pc:sldMk cId="3417674722" sldId="960"/>
            <ac:spMk id="4" creationId="{0AE04901-E3C0-E9F7-A45E-B19BDCC4C662}"/>
          </ac:spMkLst>
        </pc:spChg>
        <pc:spChg chg="mod">
          <ac:chgData name="Lu Wenfang" userId="2d7494f7057705a1" providerId="LiveId" clId="{5DCA0FEB-BDA0-4459-AC34-55177D256BF7}" dt="2023-02-26T14:40:20.793" v="5291" actId="947"/>
          <ac:spMkLst>
            <pc:docMk/>
            <pc:sldMk cId="3417674722" sldId="960"/>
            <ac:spMk id="7" creationId="{2DA222D3-731E-4167-80A3-A41998F258CC}"/>
          </ac:spMkLst>
        </pc:spChg>
      </pc:sldChg>
      <pc:sldChg chg="addSp delSp modSp new mod chgLayout">
        <pc:chgData name="Lu Wenfang" userId="2d7494f7057705a1" providerId="LiveId" clId="{5DCA0FEB-BDA0-4459-AC34-55177D256BF7}" dt="2023-02-26T14:40:23.378" v="5813" actId="947"/>
        <pc:sldMkLst>
          <pc:docMk/>
          <pc:sldMk cId="3044837432" sldId="961"/>
        </pc:sldMkLst>
        <pc:spChg chg="del mod">
          <ac:chgData name="Lu Wenfang" userId="2d7494f7057705a1" providerId="LiveId" clId="{5DCA0FEB-BDA0-4459-AC34-55177D256BF7}" dt="2023-02-26T14:36:16.769" v="3886" actId="700"/>
          <ac:spMkLst>
            <pc:docMk/>
            <pc:sldMk cId="3044837432" sldId="961"/>
            <ac:spMk id="2" creationId="{F92AAADB-E04F-BDAB-D061-DAE1F2646411}"/>
          </ac:spMkLst>
        </pc:spChg>
        <pc:spChg chg="del">
          <ac:chgData name="Lu Wenfang" userId="2d7494f7057705a1" providerId="LiveId" clId="{5DCA0FEB-BDA0-4459-AC34-55177D256BF7}" dt="2023-02-26T14:36:16.769" v="3886" actId="700"/>
          <ac:spMkLst>
            <pc:docMk/>
            <pc:sldMk cId="3044837432" sldId="961"/>
            <ac:spMk id="3" creationId="{DB1720B5-9C8C-5F25-1A2F-8F8F1D135AB9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044837432" sldId="961"/>
            <ac:spMk id="4" creationId="{3EE857A1-5590-17B5-27EF-AA08E64D7C5C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044837432" sldId="961"/>
            <ac:spMk id="5" creationId="{AF26D1EC-0E96-3AAF-A4D3-CB6495DAAAC9}"/>
          </ac:spMkLst>
        </pc:spChg>
        <pc:spChg chg="add mod ord">
          <ac:chgData name="Lu Wenfang" userId="2d7494f7057705a1" providerId="LiveId" clId="{5DCA0FEB-BDA0-4459-AC34-55177D256BF7}" dt="2023-02-26T14:40:23.363" v="5809" actId="947"/>
          <ac:spMkLst>
            <pc:docMk/>
            <pc:sldMk cId="3044837432" sldId="961"/>
            <ac:spMk id="6" creationId="{43BE423C-462D-73D2-3AC6-B4B9F53880CF}"/>
          </ac:spMkLst>
        </pc:spChg>
        <pc:spChg chg="add mod ord">
          <ac:chgData name="Lu Wenfang" userId="2d7494f7057705a1" providerId="LiveId" clId="{5DCA0FEB-BDA0-4459-AC34-55177D256BF7}" dt="2023-02-26T14:40:23.378" v="5813" actId="947"/>
          <ac:spMkLst>
            <pc:docMk/>
            <pc:sldMk cId="3044837432" sldId="961"/>
            <ac:spMk id="7" creationId="{6AC674DB-B4E4-3790-B22C-80F5E9D862F1}"/>
          </ac:spMkLst>
        </pc:spChg>
      </pc:sldChg>
      <pc:sldChg chg="addSp delSp modSp new mod chgLayout">
        <pc:chgData name="Lu Wenfang" userId="2d7494f7057705a1" providerId="LiveId" clId="{5DCA0FEB-BDA0-4459-AC34-55177D256BF7}" dt="2023-02-26T14:40:23.770" v="5897" actId="947"/>
        <pc:sldMkLst>
          <pc:docMk/>
          <pc:sldMk cId="1979212406" sldId="962"/>
        </pc:sldMkLst>
        <pc:spChg chg="del mod">
          <ac:chgData name="Lu Wenfang" userId="2d7494f7057705a1" providerId="LiveId" clId="{5DCA0FEB-BDA0-4459-AC34-55177D256BF7}" dt="2023-02-26T14:36:16.769" v="3886" actId="700"/>
          <ac:spMkLst>
            <pc:docMk/>
            <pc:sldMk cId="1979212406" sldId="962"/>
            <ac:spMk id="2" creationId="{6066F269-1E86-EE07-4531-DCD8CBF5FF28}"/>
          </ac:spMkLst>
        </pc:spChg>
        <pc:spChg chg="del">
          <ac:chgData name="Lu Wenfang" userId="2d7494f7057705a1" providerId="LiveId" clId="{5DCA0FEB-BDA0-4459-AC34-55177D256BF7}" dt="2023-02-26T14:36:16.769" v="3886" actId="700"/>
          <ac:spMkLst>
            <pc:docMk/>
            <pc:sldMk cId="1979212406" sldId="962"/>
            <ac:spMk id="3" creationId="{3F0CC35D-016D-511B-292B-999424927AED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1979212406" sldId="962"/>
            <ac:spMk id="4" creationId="{1C9992CB-15CB-94DF-72AF-DDEC2F0F032C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1979212406" sldId="962"/>
            <ac:spMk id="5" creationId="{E9CE8740-1FD9-2211-3682-F74749F73C58}"/>
          </ac:spMkLst>
        </pc:spChg>
        <pc:spChg chg="add mod ord">
          <ac:chgData name="Lu Wenfang" userId="2d7494f7057705a1" providerId="LiveId" clId="{5DCA0FEB-BDA0-4459-AC34-55177D256BF7}" dt="2023-02-26T14:40:23.756" v="5893" actId="947"/>
          <ac:spMkLst>
            <pc:docMk/>
            <pc:sldMk cId="1979212406" sldId="962"/>
            <ac:spMk id="6" creationId="{E270B466-D6CA-CD75-180E-94D73F736315}"/>
          </ac:spMkLst>
        </pc:spChg>
        <pc:spChg chg="add mod ord">
          <ac:chgData name="Lu Wenfang" userId="2d7494f7057705a1" providerId="LiveId" clId="{5DCA0FEB-BDA0-4459-AC34-55177D256BF7}" dt="2023-02-26T14:40:23.770" v="5897" actId="947"/>
          <ac:spMkLst>
            <pc:docMk/>
            <pc:sldMk cId="1979212406" sldId="962"/>
            <ac:spMk id="7" creationId="{62DBF108-3A8C-8A5D-ABA9-5A4AD53C3579}"/>
          </ac:spMkLst>
        </pc:spChg>
      </pc:sldChg>
      <pc:sldChg chg="addSp delSp modSp new mod chgLayout">
        <pc:chgData name="Lu Wenfang" userId="2d7494f7057705a1" providerId="LiveId" clId="{5DCA0FEB-BDA0-4459-AC34-55177D256BF7}" dt="2023-02-26T14:40:23.801" v="5905" actId="947"/>
        <pc:sldMkLst>
          <pc:docMk/>
          <pc:sldMk cId="3303921552" sldId="963"/>
        </pc:sldMkLst>
        <pc:spChg chg="del mod">
          <ac:chgData name="Lu Wenfang" userId="2d7494f7057705a1" providerId="LiveId" clId="{5DCA0FEB-BDA0-4459-AC34-55177D256BF7}" dt="2023-02-26T14:36:16.769" v="3886" actId="700"/>
          <ac:spMkLst>
            <pc:docMk/>
            <pc:sldMk cId="3303921552" sldId="963"/>
            <ac:spMk id="2" creationId="{A85C2D1C-4EB0-6CA7-E334-D8240847E066}"/>
          </ac:spMkLst>
        </pc:spChg>
        <pc:spChg chg="del">
          <ac:chgData name="Lu Wenfang" userId="2d7494f7057705a1" providerId="LiveId" clId="{5DCA0FEB-BDA0-4459-AC34-55177D256BF7}" dt="2023-02-26T14:36:16.769" v="3886" actId="700"/>
          <ac:spMkLst>
            <pc:docMk/>
            <pc:sldMk cId="3303921552" sldId="963"/>
            <ac:spMk id="3" creationId="{0ECCB506-FDAA-E608-D79E-81ADE0F3604A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303921552" sldId="963"/>
            <ac:spMk id="4" creationId="{A3C2A74B-E5D8-C80C-2496-38BEBAE0A9F4}"/>
          </ac:spMkLst>
        </pc:spChg>
        <pc:spChg chg="add del mod ord">
          <ac:chgData name="Lu Wenfang" userId="2d7494f7057705a1" providerId="LiveId" clId="{5DCA0FEB-BDA0-4459-AC34-55177D256BF7}" dt="2023-02-26T14:36:20.654" v="3898" actId="700"/>
          <ac:spMkLst>
            <pc:docMk/>
            <pc:sldMk cId="3303921552" sldId="963"/>
            <ac:spMk id="5" creationId="{DD9FA96B-0D57-C78F-008D-636EFCDFD8D1}"/>
          </ac:spMkLst>
        </pc:spChg>
        <pc:spChg chg="add mod ord">
          <ac:chgData name="Lu Wenfang" userId="2d7494f7057705a1" providerId="LiveId" clId="{5DCA0FEB-BDA0-4459-AC34-55177D256BF7}" dt="2023-02-26T14:40:23.785" v="5901" actId="947"/>
          <ac:spMkLst>
            <pc:docMk/>
            <pc:sldMk cId="3303921552" sldId="963"/>
            <ac:spMk id="6" creationId="{972AE0E3-D153-B9FA-4DCB-E6AD92E55CEC}"/>
          </ac:spMkLst>
        </pc:spChg>
        <pc:spChg chg="add mod ord">
          <ac:chgData name="Lu Wenfang" userId="2d7494f7057705a1" providerId="LiveId" clId="{5DCA0FEB-BDA0-4459-AC34-55177D256BF7}" dt="2023-02-26T14:40:23.801" v="5905" actId="947"/>
          <ac:spMkLst>
            <pc:docMk/>
            <pc:sldMk cId="3303921552" sldId="963"/>
            <ac:spMk id="7" creationId="{C0CCAFE7-B468-D935-0FC7-45118FB0B1F1}"/>
          </ac:spMkLst>
        </pc:spChg>
      </pc:sldChg>
      <pc:sldChg chg="modSp new mod">
        <pc:chgData name="Lu Wenfang" userId="2d7494f7057705a1" providerId="LiveId" clId="{5DCA0FEB-BDA0-4459-AC34-55177D256BF7}" dt="2023-02-26T14:41:38.686" v="7502" actId="27636"/>
        <pc:sldMkLst>
          <pc:docMk/>
          <pc:sldMk cId="2236788746" sldId="964"/>
        </pc:sldMkLst>
        <pc:spChg chg="mod">
          <ac:chgData name="Lu Wenfang" userId="2d7494f7057705a1" providerId="LiveId" clId="{5DCA0FEB-BDA0-4459-AC34-55177D256BF7}" dt="2023-02-26T14:41:38.686" v="7502" actId="27636"/>
          <ac:spMkLst>
            <pc:docMk/>
            <pc:sldMk cId="2236788746" sldId="964"/>
            <ac:spMk id="2" creationId="{B44F987B-3B95-92D2-16AC-35CE8EB8317C}"/>
          </ac:spMkLst>
        </pc:spChg>
      </pc:sldChg>
      <pc:sldChg chg="modSp add mod">
        <pc:chgData name="Lu Wenfang" userId="2d7494f7057705a1" providerId="LiveId" clId="{5DCA0FEB-BDA0-4459-AC34-55177D256BF7}" dt="2023-02-26T14:42:47.596" v="7547" actId="27636"/>
        <pc:sldMkLst>
          <pc:docMk/>
          <pc:sldMk cId="1843156654" sldId="965"/>
        </pc:sldMkLst>
        <pc:spChg chg="mod">
          <ac:chgData name="Lu Wenfang" userId="2d7494f7057705a1" providerId="LiveId" clId="{5DCA0FEB-BDA0-4459-AC34-55177D256BF7}" dt="2023-02-26T14:42:47.596" v="7547" actId="27636"/>
          <ac:spMkLst>
            <pc:docMk/>
            <pc:sldMk cId="1843156654" sldId="965"/>
            <ac:spMk id="2" creationId="{8877E8A5-FE35-4A48-BDE6-7A1F4331EA4D}"/>
          </ac:spMkLst>
        </pc:spChg>
      </pc:sldChg>
      <pc:sldChg chg="modSp add mod">
        <pc:chgData name="Lu Wenfang" userId="2d7494f7057705a1" providerId="LiveId" clId="{5DCA0FEB-BDA0-4459-AC34-55177D256BF7}" dt="2023-02-26T14:42:47.624" v="7553" actId="27636"/>
        <pc:sldMkLst>
          <pc:docMk/>
          <pc:sldMk cId="2871731511" sldId="966"/>
        </pc:sldMkLst>
        <pc:spChg chg="mod">
          <ac:chgData name="Lu Wenfang" userId="2d7494f7057705a1" providerId="LiveId" clId="{5DCA0FEB-BDA0-4459-AC34-55177D256BF7}" dt="2023-02-26T14:42:47.624" v="7553" actId="27636"/>
          <ac:spMkLst>
            <pc:docMk/>
            <pc:sldMk cId="2871731511" sldId="966"/>
            <ac:spMk id="2" creationId="{DC6D5278-AFDF-4A8D-8919-CFE243AF86D0}"/>
          </ac:spMkLst>
        </pc:spChg>
      </pc:sldChg>
      <pc:sldChg chg="modSp add mod">
        <pc:chgData name="Lu Wenfang" userId="2d7494f7057705a1" providerId="LiveId" clId="{5DCA0FEB-BDA0-4459-AC34-55177D256BF7}" dt="2023-02-26T14:42:47.629" v="7555" actId="27636"/>
        <pc:sldMkLst>
          <pc:docMk/>
          <pc:sldMk cId="1257505913" sldId="967"/>
        </pc:sldMkLst>
        <pc:spChg chg="mod">
          <ac:chgData name="Lu Wenfang" userId="2d7494f7057705a1" providerId="LiveId" clId="{5DCA0FEB-BDA0-4459-AC34-55177D256BF7}" dt="2023-02-26T14:42:47.629" v="7555" actId="27636"/>
          <ac:spMkLst>
            <pc:docMk/>
            <pc:sldMk cId="1257505913" sldId="967"/>
            <ac:spMk id="2" creationId="{92E69E09-19C0-40EF-BDA4-36F888F62E64}"/>
          </ac:spMkLst>
        </pc:spChg>
      </pc:sldChg>
      <pc:sldChg chg="add del">
        <pc:chgData name="Lu Wenfang" userId="2d7494f7057705a1" providerId="LiveId" clId="{5DCA0FEB-BDA0-4459-AC34-55177D256BF7}" dt="2023-02-27T04:55:49.589" v="7558" actId="2696"/>
        <pc:sldMkLst>
          <pc:docMk/>
          <pc:sldMk cId="2800818201" sldId="969"/>
        </pc:sldMkLst>
      </pc:sldChg>
      <pc:sldMasterChg chg="modSp mod modSldLayout">
        <pc:chgData name="Lu Wenfang" userId="2d7494f7057705a1" providerId="LiveId" clId="{5DCA0FEB-BDA0-4459-AC34-55177D256BF7}" dt="2023-02-17T06:50:34.789" v="1417" actId="14100"/>
        <pc:sldMasterMkLst>
          <pc:docMk/>
          <pc:sldMasterMk cId="0" sldId="2147483661"/>
        </pc:sldMasterMkLst>
        <pc:spChg chg="mod">
          <ac:chgData name="Lu Wenfang" userId="2d7494f7057705a1" providerId="LiveId" clId="{5DCA0FEB-BDA0-4459-AC34-55177D256BF7}" dt="2023-02-17T06:50:34.789" v="1417" actId="14100"/>
          <ac:spMkLst>
            <pc:docMk/>
            <pc:sldMasterMk cId="0" sldId="2147483661"/>
            <ac:spMk id="3" creationId="{00000000-0000-0000-0000-000000000000}"/>
          </ac:spMkLst>
        </pc:spChg>
        <pc:sldLayoutChg chg="modSp mod">
          <pc:chgData name="Lu Wenfang" userId="2d7494f7057705a1" providerId="LiveId" clId="{5DCA0FEB-BDA0-4459-AC34-55177D256BF7}" dt="2023-02-17T06:50:29.993" v="1416" actId="14100"/>
          <pc:sldLayoutMkLst>
            <pc:docMk/>
            <pc:sldMasterMk cId="0" sldId="2147483661"/>
            <pc:sldLayoutMk cId="0" sldId="2147483663"/>
          </pc:sldLayoutMkLst>
          <pc:spChg chg="mod">
            <ac:chgData name="Lu Wenfang" userId="2d7494f7057705a1" providerId="LiveId" clId="{5DCA0FEB-BDA0-4459-AC34-55177D256BF7}" dt="2023-02-17T06:50:29.993" v="1416" actId="14100"/>
            <ac:spMkLst>
              <pc:docMk/>
              <pc:sldMasterMk cId="0" sldId="2147483661"/>
              <pc:sldLayoutMk cId="0" sldId="2147483663"/>
              <ac:spMk id="3" creationId="{00000000-0000-0000-0000-000000000000}"/>
            </ac:spMkLst>
          </pc:spChg>
        </pc:sldLayoutChg>
        <pc:sldLayoutChg chg="modSp mod">
          <pc:chgData name="Lu Wenfang" userId="2d7494f7057705a1" providerId="LiveId" clId="{5DCA0FEB-BDA0-4459-AC34-55177D256BF7}" dt="2023-02-16T08:02:38.941" v="962" actId="1076"/>
          <pc:sldLayoutMkLst>
            <pc:docMk/>
            <pc:sldMasterMk cId="0" sldId="2147483661"/>
            <pc:sldLayoutMk cId="0" sldId="2147483664"/>
          </pc:sldLayoutMkLst>
          <pc:spChg chg="mod">
            <ac:chgData name="Lu Wenfang" userId="2d7494f7057705a1" providerId="LiveId" clId="{5DCA0FEB-BDA0-4459-AC34-55177D256BF7}" dt="2023-02-16T08:02:38.941" v="962" actId="1076"/>
            <ac:spMkLst>
              <pc:docMk/>
              <pc:sldMasterMk cId="0" sldId="2147483661"/>
              <pc:sldLayoutMk cId="0" sldId="2147483664"/>
              <ac:spMk id="15" creationId="{00000000-0000-0000-0000-000000000000}"/>
            </ac:spMkLst>
          </pc:spChg>
        </pc:sldLayoutChg>
      </pc:sldMasterChg>
    </pc:docChg>
  </pc:docChgLst>
  <pc:docChgLst>
    <pc:chgData name="Wenfang Lu" userId="2d7494f7057705a1" providerId="LiveId" clId="{93AAE212-6903-4D97-AD0E-187E6324FD64}"/>
    <pc:docChg chg="undo custSel addSld delSld modSld sldOrd">
      <pc:chgData name="Wenfang Lu" userId="2d7494f7057705a1" providerId="LiveId" clId="{93AAE212-6903-4D97-AD0E-187E6324FD64}" dt="2023-08-16T14:25:05.798" v="862"/>
      <pc:docMkLst>
        <pc:docMk/>
      </pc:docMkLst>
      <pc:sldChg chg="add del">
        <pc:chgData name="Wenfang Lu" userId="2d7494f7057705a1" providerId="LiveId" clId="{93AAE212-6903-4D97-AD0E-187E6324FD64}" dt="2023-08-16T08:42:00.119" v="4" actId="47"/>
        <pc:sldMkLst>
          <pc:docMk/>
          <pc:sldMk cId="0" sldId="28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372945807" sldId="294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634363220" sldId="29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750207559" sldId="341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995658408" sldId="504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205474871" sldId="50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429602626" sldId="508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0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2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4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579217522" sldId="51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79077922" sldId="517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596142429" sldId="518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19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21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22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0" sldId="52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916714460" sldId="579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913536351" sldId="83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652551158" sldId="840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235122234" sldId="879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52723028" sldId="89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838501406" sldId="894"/>
        </pc:sldMkLst>
      </pc:sldChg>
      <pc:sldChg chg="add del">
        <pc:chgData name="Wenfang Lu" userId="2d7494f7057705a1" providerId="LiveId" clId="{93AAE212-6903-4D97-AD0E-187E6324FD64}" dt="2023-08-16T08:41:48.966" v="2" actId="47"/>
        <pc:sldMkLst>
          <pc:docMk/>
          <pc:sldMk cId="3681895487" sldId="902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816525248" sldId="90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170467607" sldId="90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734528435" sldId="907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569627635" sldId="914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839097481" sldId="91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399734395" sldId="917"/>
        </pc:sldMkLst>
      </pc:sldChg>
      <pc:sldChg chg="add del">
        <pc:chgData name="Wenfang Lu" userId="2d7494f7057705a1" providerId="LiveId" clId="{93AAE212-6903-4D97-AD0E-187E6324FD64}" dt="2023-08-16T08:41:48.966" v="2" actId="47"/>
        <pc:sldMkLst>
          <pc:docMk/>
          <pc:sldMk cId="3214386356" sldId="918"/>
        </pc:sldMkLst>
      </pc:sldChg>
      <pc:sldChg chg="add del">
        <pc:chgData name="Wenfang Lu" userId="2d7494f7057705a1" providerId="LiveId" clId="{93AAE212-6903-4D97-AD0E-187E6324FD64}" dt="2023-08-16T08:41:48.966" v="2" actId="47"/>
        <pc:sldMkLst>
          <pc:docMk/>
          <pc:sldMk cId="3288658591" sldId="919"/>
        </pc:sldMkLst>
      </pc:sldChg>
      <pc:sldChg chg="modSp new mod ord">
        <pc:chgData name="Wenfang Lu" userId="2d7494f7057705a1" providerId="LiveId" clId="{93AAE212-6903-4D97-AD0E-187E6324FD64}" dt="2023-08-16T11:22:03.480" v="637" actId="3626"/>
        <pc:sldMkLst>
          <pc:docMk/>
          <pc:sldMk cId="1616287391" sldId="923"/>
        </pc:sldMkLst>
        <pc:spChg chg="mod">
          <ac:chgData name="Wenfang Lu" userId="2d7494f7057705a1" providerId="LiveId" clId="{93AAE212-6903-4D97-AD0E-187E6324FD64}" dt="2023-08-16T08:43:49.536" v="12"/>
          <ac:spMkLst>
            <pc:docMk/>
            <pc:sldMk cId="1616287391" sldId="923"/>
            <ac:spMk id="2" creationId="{2E9D95B7-EDE0-3E5D-6325-8672BEA60371}"/>
          </ac:spMkLst>
        </pc:spChg>
        <pc:spChg chg="mod">
          <ac:chgData name="Wenfang Lu" userId="2d7494f7057705a1" providerId="LiveId" clId="{93AAE212-6903-4D97-AD0E-187E6324FD64}" dt="2023-08-16T11:22:03.480" v="637" actId="3626"/>
          <ac:spMkLst>
            <pc:docMk/>
            <pc:sldMk cId="1616287391" sldId="923"/>
            <ac:spMk id="3" creationId="{0B1B2D03-A825-3F85-AFE5-792E10ECC093}"/>
          </ac:spMkLst>
        </pc:spChg>
      </pc:sldChg>
      <pc:sldChg chg="new del">
        <pc:chgData name="Wenfang Lu" userId="2d7494f7057705a1" providerId="LiveId" clId="{93AAE212-6903-4D97-AD0E-187E6324FD64}" dt="2023-08-16T08:42:09.260" v="6" actId="680"/>
        <pc:sldMkLst>
          <pc:docMk/>
          <pc:sldMk cId="3975335430" sldId="92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971236232" sldId="924"/>
        </pc:sldMkLst>
      </pc:sldChg>
      <pc:sldChg chg="addSp delSp modSp new mod">
        <pc:chgData name="Wenfang Lu" userId="2d7494f7057705a1" providerId="LiveId" clId="{93AAE212-6903-4D97-AD0E-187E6324FD64}" dt="2023-08-16T11:18:56.583" v="536"/>
        <pc:sldMkLst>
          <pc:docMk/>
          <pc:sldMk cId="4199630720" sldId="924"/>
        </pc:sldMkLst>
        <pc:spChg chg="mod">
          <ac:chgData name="Wenfang Lu" userId="2d7494f7057705a1" providerId="LiveId" clId="{93AAE212-6903-4D97-AD0E-187E6324FD64}" dt="2023-08-16T10:52:58.330" v="125"/>
          <ac:spMkLst>
            <pc:docMk/>
            <pc:sldMk cId="4199630720" sldId="924"/>
            <ac:spMk id="2" creationId="{67B5540C-A408-F1B9-C445-EB3472A0D004}"/>
          </ac:spMkLst>
        </pc:spChg>
        <pc:spChg chg="del">
          <ac:chgData name="Wenfang Lu" userId="2d7494f7057705a1" providerId="LiveId" clId="{93AAE212-6903-4D97-AD0E-187E6324FD64}" dt="2023-08-16T10:53:52.496" v="126" actId="22"/>
          <ac:spMkLst>
            <pc:docMk/>
            <pc:sldMk cId="4199630720" sldId="924"/>
            <ac:spMk id="3" creationId="{D23B32A6-F8A9-5531-0B03-CAD837E33836}"/>
          </ac:spMkLst>
        </pc:spChg>
        <pc:spChg chg="add del">
          <ac:chgData name="Wenfang Lu" userId="2d7494f7057705a1" providerId="LiveId" clId="{93AAE212-6903-4D97-AD0E-187E6324FD64}" dt="2023-08-16T10:57:39.877" v="133" actId="11529"/>
          <ac:spMkLst>
            <pc:docMk/>
            <pc:sldMk cId="4199630720" sldId="924"/>
            <ac:spMk id="6" creationId="{174099D4-D101-1ECD-0D6E-0E981AE130AE}"/>
          </ac:spMkLst>
        </pc:spChg>
        <pc:spChg chg="add mod">
          <ac:chgData name="Wenfang Lu" userId="2d7494f7057705a1" providerId="LiveId" clId="{93AAE212-6903-4D97-AD0E-187E6324FD64}" dt="2023-08-16T10:59:18.711" v="260" actId="14100"/>
          <ac:spMkLst>
            <pc:docMk/>
            <pc:sldMk cId="4199630720" sldId="924"/>
            <ac:spMk id="7" creationId="{8F4381B1-313B-D8BD-8528-8120210285BD}"/>
          </ac:spMkLst>
        </pc:spChg>
        <pc:spChg chg="add mod">
          <ac:chgData name="Wenfang Lu" userId="2d7494f7057705a1" providerId="LiveId" clId="{93AAE212-6903-4D97-AD0E-187E6324FD64}" dt="2023-08-16T10:58:36.683" v="203" actId="14100"/>
          <ac:spMkLst>
            <pc:docMk/>
            <pc:sldMk cId="4199630720" sldId="924"/>
            <ac:spMk id="8" creationId="{ABEE3750-B3DB-66DA-9EF5-F36990F3B092}"/>
          </ac:spMkLst>
        </pc:spChg>
        <pc:spChg chg="add mod">
          <ac:chgData name="Wenfang Lu" userId="2d7494f7057705a1" providerId="LiveId" clId="{93AAE212-6903-4D97-AD0E-187E6324FD64}" dt="2023-08-16T10:59:06.039" v="250"/>
          <ac:spMkLst>
            <pc:docMk/>
            <pc:sldMk cId="4199630720" sldId="924"/>
            <ac:spMk id="9" creationId="{30900857-D7A0-7655-16B7-93ACC8F82F8A}"/>
          </ac:spMkLst>
        </pc:spChg>
        <pc:spChg chg="add mod">
          <ac:chgData name="Wenfang Lu" userId="2d7494f7057705a1" providerId="LiveId" clId="{93AAE212-6903-4D97-AD0E-187E6324FD64}" dt="2023-08-16T10:59:15.436" v="258"/>
          <ac:spMkLst>
            <pc:docMk/>
            <pc:sldMk cId="4199630720" sldId="924"/>
            <ac:spMk id="10" creationId="{78E432D0-0261-428B-6EFB-86370741D8BF}"/>
          </ac:spMkLst>
        </pc:spChg>
        <pc:spChg chg="add mod">
          <ac:chgData name="Wenfang Lu" userId="2d7494f7057705a1" providerId="LiveId" clId="{93AAE212-6903-4D97-AD0E-187E6324FD64}" dt="2023-08-16T10:59:30.297" v="268"/>
          <ac:spMkLst>
            <pc:docMk/>
            <pc:sldMk cId="4199630720" sldId="924"/>
            <ac:spMk id="11" creationId="{32711283-9070-E323-2577-BF65010D2569}"/>
          </ac:spMkLst>
        </pc:spChg>
        <pc:spChg chg="add mod">
          <ac:chgData name="Wenfang Lu" userId="2d7494f7057705a1" providerId="LiveId" clId="{93AAE212-6903-4D97-AD0E-187E6324FD64}" dt="2023-08-16T11:00:43.536" v="307" actId="20577"/>
          <ac:spMkLst>
            <pc:docMk/>
            <pc:sldMk cId="4199630720" sldId="924"/>
            <ac:spMk id="12" creationId="{386C80B3-D760-0EB8-72C5-B335C0F4C97C}"/>
          </ac:spMkLst>
        </pc:spChg>
        <pc:spChg chg="add mod">
          <ac:chgData name="Wenfang Lu" userId="2d7494f7057705a1" providerId="LiveId" clId="{93AAE212-6903-4D97-AD0E-187E6324FD64}" dt="2023-08-16T11:18:56.583" v="536"/>
          <ac:spMkLst>
            <pc:docMk/>
            <pc:sldMk cId="4199630720" sldId="924"/>
            <ac:spMk id="15" creationId="{2B0A361F-2C32-3180-F6F8-D09C7A9CE25B}"/>
          </ac:spMkLst>
        </pc:spChg>
        <pc:picChg chg="add mod ord">
          <ac:chgData name="Wenfang Lu" userId="2d7494f7057705a1" providerId="LiveId" clId="{93AAE212-6903-4D97-AD0E-187E6324FD64}" dt="2023-08-16T11:18:39.343" v="514" actId="1076"/>
          <ac:picMkLst>
            <pc:docMk/>
            <pc:sldMk cId="4199630720" sldId="924"/>
            <ac:picMk id="5" creationId="{80014780-D637-E85F-7C60-4F1FBE11EFF9}"/>
          </ac:picMkLst>
        </pc:picChg>
        <pc:picChg chg="add del mod">
          <ac:chgData name="Wenfang Lu" userId="2d7494f7057705a1" providerId="LiveId" clId="{93AAE212-6903-4D97-AD0E-187E6324FD64}" dt="2023-08-16T11:01:07.492" v="312" actId="21"/>
          <ac:picMkLst>
            <pc:docMk/>
            <pc:sldMk cId="4199630720" sldId="924"/>
            <ac:picMk id="14" creationId="{674D9C42-B555-7B69-04C0-AA698CBC0AA1}"/>
          </ac:picMkLst>
        </pc:picChg>
        <pc:inkChg chg="del mod">
          <ac:chgData name="Wenfang Lu" userId="2d7494f7057705a1" providerId="LiveId" clId="{93AAE212-6903-4D97-AD0E-187E6324FD64}" dt="2023-08-16T10:57:27.540" v="131" actId="478"/>
          <ac:inkMkLst>
            <pc:docMk/>
            <pc:sldMk cId="4199630720" sldId="924"/>
            <ac:inkMk id="3" creationId="{F0562FD1-38F5-AE67-EAF3-CECD6CE80B61}"/>
          </ac:inkMkLst>
        </pc:inkChg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58060279" sldId="925"/>
        </pc:sldMkLst>
      </pc:sldChg>
      <pc:sldChg chg="addSp delSp modSp new mod">
        <pc:chgData name="Wenfang Lu" userId="2d7494f7057705a1" providerId="LiveId" clId="{93AAE212-6903-4D97-AD0E-187E6324FD64}" dt="2023-08-16T11:01:39.264" v="331" actId="478"/>
        <pc:sldMkLst>
          <pc:docMk/>
          <pc:sldMk cId="2081190533" sldId="925"/>
        </pc:sldMkLst>
        <pc:spChg chg="mod">
          <ac:chgData name="Wenfang Lu" userId="2d7494f7057705a1" providerId="LiveId" clId="{93AAE212-6903-4D97-AD0E-187E6324FD64}" dt="2023-08-16T11:01:08.927" v="315" actId="27636"/>
          <ac:spMkLst>
            <pc:docMk/>
            <pc:sldMk cId="2081190533" sldId="925"/>
            <ac:spMk id="2" creationId="{73CBFC62-9624-D0F6-3DCA-62A2C066B490}"/>
          </ac:spMkLst>
        </pc:spChg>
        <pc:spChg chg="del">
          <ac:chgData name="Wenfang Lu" userId="2d7494f7057705a1" providerId="LiveId" clId="{93AAE212-6903-4D97-AD0E-187E6324FD64}" dt="2023-08-16T11:01:39.264" v="331" actId="478"/>
          <ac:spMkLst>
            <pc:docMk/>
            <pc:sldMk cId="2081190533" sldId="925"/>
            <ac:spMk id="3" creationId="{6E0649D3-6A35-DC4B-FC1E-9302B84D7EBF}"/>
          </ac:spMkLst>
        </pc:spChg>
        <pc:spChg chg="add mod">
          <ac:chgData name="Wenfang Lu" userId="2d7494f7057705a1" providerId="LiveId" clId="{93AAE212-6903-4D97-AD0E-187E6324FD64}" dt="2023-08-16T11:01:36.275" v="330"/>
          <ac:spMkLst>
            <pc:docMk/>
            <pc:sldMk cId="2081190533" sldId="925"/>
            <ac:spMk id="5" creationId="{E9873228-52FC-ED53-E35A-FA2C53DE3D54}"/>
          </ac:spMkLst>
        </pc:spChg>
        <pc:picChg chg="add mod">
          <ac:chgData name="Wenfang Lu" userId="2d7494f7057705a1" providerId="LiveId" clId="{93AAE212-6903-4D97-AD0E-187E6324FD64}" dt="2023-08-16T11:01:19.188" v="320" actId="1076"/>
          <ac:picMkLst>
            <pc:docMk/>
            <pc:sldMk cId="2081190533" sldId="925"/>
            <ac:picMk id="4" creationId="{2F9BC1BA-14F0-DA7E-4DAB-67ABC8606A55}"/>
          </ac:picMkLst>
        </pc:picChg>
      </pc:sldChg>
      <pc:sldChg chg="addSp delSp modSp new mod">
        <pc:chgData name="Wenfang Lu" userId="2d7494f7057705a1" providerId="LiveId" clId="{93AAE212-6903-4D97-AD0E-187E6324FD64}" dt="2023-08-16T11:06:27.656" v="426" actId="21"/>
        <pc:sldMkLst>
          <pc:docMk/>
          <pc:sldMk cId="1661593575" sldId="926"/>
        </pc:sldMkLst>
        <pc:spChg chg="mod">
          <ac:chgData name="Wenfang Lu" userId="2d7494f7057705a1" providerId="LiveId" clId="{93AAE212-6903-4D97-AD0E-187E6324FD64}" dt="2023-08-16T11:05:04.393" v="360"/>
          <ac:spMkLst>
            <pc:docMk/>
            <pc:sldMk cId="1661593575" sldId="926"/>
            <ac:spMk id="2" creationId="{879494EA-D7FF-7AC9-C48F-866DE6C2A556}"/>
          </ac:spMkLst>
        </pc:spChg>
        <pc:spChg chg="add mod">
          <ac:chgData name="Wenfang Lu" userId="2d7494f7057705a1" providerId="LiveId" clId="{93AAE212-6903-4D97-AD0E-187E6324FD64}" dt="2023-08-16T11:05:21.261" v="379" actId="14100"/>
          <ac:spMkLst>
            <pc:docMk/>
            <pc:sldMk cId="1661593575" sldId="926"/>
            <ac:spMk id="6" creationId="{70050285-F0A8-2A4F-B772-6AF2A8BEE3E7}"/>
          </ac:spMkLst>
        </pc:spChg>
        <pc:spChg chg="add mod">
          <ac:chgData name="Wenfang Lu" userId="2d7494f7057705a1" providerId="LiveId" clId="{93AAE212-6903-4D97-AD0E-187E6324FD64}" dt="2023-08-16T11:06:01.903" v="422" actId="404"/>
          <ac:spMkLst>
            <pc:docMk/>
            <pc:sldMk cId="1661593575" sldId="926"/>
            <ac:spMk id="8" creationId="{92AEA253-90EC-B90B-903A-D96AA143D5C5}"/>
          </ac:spMkLst>
        </pc:spChg>
        <pc:picChg chg="add mod">
          <ac:chgData name="Wenfang Lu" userId="2d7494f7057705a1" providerId="LiveId" clId="{93AAE212-6903-4D97-AD0E-187E6324FD64}" dt="2023-08-16T11:05:36.856" v="388" actId="1076"/>
          <ac:picMkLst>
            <pc:docMk/>
            <pc:sldMk cId="1661593575" sldId="926"/>
            <ac:picMk id="5" creationId="{E9B900F5-81F8-DC00-163C-33DF8D42C345}"/>
          </ac:picMkLst>
        </pc:picChg>
        <pc:picChg chg="add del mod">
          <ac:chgData name="Wenfang Lu" userId="2d7494f7057705a1" providerId="LiveId" clId="{93AAE212-6903-4D97-AD0E-187E6324FD64}" dt="2023-08-16T11:05:24.269" v="381"/>
          <ac:picMkLst>
            <pc:docMk/>
            <pc:sldMk cId="1661593575" sldId="926"/>
            <ac:picMk id="7" creationId="{C08BC620-9FB3-2729-57A6-A0B075572DE8}"/>
          </ac:picMkLst>
        </pc:picChg>
        <pc:picChg chg="add del mod">
          <ac:chgData name="Wenfang Lu" userId="2d7494f7057705a1" providerId="LiveId" clId="{93AAE212-6903-4D97-AD0E-187E6324FD64}" dt="2023-08-16T11:06:27.656" v="426" actId="21"/>
          <ac:picMkLst>
            <pc:docMk/>
            <pc:sldMk cId="1661593575" sldId="926"/>
            <ac:picMk id="10" creationId="{F05954FB-1384-8DCC-12E3-85261B9B5F9D}"/>
          </ac:picMkLst>
        </pc:picChg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4159761009" sldId="92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710552570" sldId="927"/>
        </pc:sldMkLst>
      </pc:sldChg>
      <pc:sldChg chg="addSp modSp new mod">
        <pc:chgData name="Wenfang Lu" userId="2d7494f7057705a1" providerId="LiveId" clId="{93AAE212-6903-4D97-AD0E-187E6324FD64}" dt="2023-08-16T11:19:03.474" v="538" actId="403"/>
        <pc:sldMkLst>
          <pc:docMk/>
          <pc:sldMk cId="2700425942" sldId="927"/>
        </pc:sldMkLst>
        <pc:spChg chg="mod">
          <ac:chgData name="Wenfang Lu" userId="2d7494f7057705a1" providerId="LiveId" clId="{93AAE212-6903-4D97-AD0E-187E6324FD64}" dt="2023-08-16T11:06:29.502" v="429" actId="27636"/>
          <ac:spMkLst>
            <pc:docMk/>
            <pc:sldMk cId="2700425942" sldId="927"/>
            <ac:spMk id="2" creationId="{D00F68CB-BA99-9A9D-2CFF-A7FED8828CD2}"/>
          </ac:spMkLst>
        </pc:spChg>
        <pc:spChg chg="add mod">
          <ac:chgData name="Wenfang Lu" userId="2d7494f7057705a1" providerId="LiveId" clId="{93AAE212-6903-4D97-AD0E-187E6324FD64}" dt="2023-08-16T11:19:03.474" v="538" actId="403"/>
          <ac:spMkLst>
            <pc:docMk/>
            <pc:sldMk cId="2700425942" sldId="927"/>
            <ac:spMk id="5" creationId="{BDD5EB27-591D-B5CD-3C00-7DE9453EAC40}"/>
          </ac:spMkLst>
        </pc:spChg>
        <pc:picChg chg="add mod">
          <ac:chgData name="Wenfang Lu" userId="2d7494f7057705a1" providerId="LiveId" clId="{93AAE212-6903-4D97-AD0E-187E6324FD64}" dt="2023-08-16T11:06:34.194" v="432" actId="1076"/>
          <ac:picMkLst>
            <pc:docMk/>
            <pc:sldMk cId="2700425942" sldId="927"/>
            <ac:picMk id="4" creationId="{58C67159-63AD-5074-0980-9C89CCEE4112}"/>
          </ac:picMkLst>
        </pc:picChg>
      </pc:sldChg>
      <pc:sldChg chg="modSp new mod">
        <pc:chgData name="Wenfang Lu" userId="2d7494f7057705a1" providerId="LiveId" clId="{93AAE212-6903-4D97-AD0E-187E6324FD64}" dt="2023-08-16T14:25:05.798" v="862"/>
        <pc:sldMkLst>
          <pc:docMk/>
          <pc:sldMk cId="403335451" sldId="928"/>
        </pc:sldMkLst>
        <pc:spChg chg="mod">
          <ac:chgData name="Wenfang Lu" userId="2d7494f7057705a1" providerId="LiveId" clId="{93AAE212-6903-4D97-AD0E-187E6324FD64}" dt="2023-08-16T11:19:39.916" v="568" actId="20577"/>
          <ac:spMkLst>
            <pc:docMk/>
            <pc:sldMk cId="403335451" sldId="928"/>
            <ac:spMk id="2" creationId="{D42A1409-B177-D3BA-48DE-A2C58208EAA6}"/>
          </ac:spMkLst>
        </pc:spChg>
        <pc:spChg chg="mod">
          <ac:chgData name="Wenfang Lu" userId="2d7494f7057705a1" providerId="LiveId" clId="{93AAE212-6903-4D97-AD0E-187E6324FD64}" dt="2023-08-16T14:25:05.798" v="862"/>
          <ac:spMkLst>
            <pc:docMk/>
            <pc:sldMk cId="403335451" sldId="928"/>
            <ac:spMk id="3" creationId="{A719B345-050A-941E-F0B6-B50EC87CD57A}"/>
          </ac:spMkLst>
        </pc:spChg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055630217" sldId="928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5198054" sldId="929"/>
        </pc:sldMkLst>
      </pc:sldChg>
      <pc:sldChg chg="modSp add mod">
        <pc:chgData name="Wenfang Lu" userId="2d7494f7057705a1" providerId="LiveId" clId="{93AAE212-6903-4D97-AD0E-187E6324FD64}" dt="2023-08-16T14:22:31.431" v="855" actId="14"/>
        <pc:sldMkLst>
          <pc:docMk/>
          <pc:sldMk cId="2063326035" sldId="929"/>
        </pc:sldMkLst>
        <pc:spChg chg="mod">
          <ac:chgData name="Wenfang Lu" userId="2d7494f7057705a1" providerId="LiveId" clId="{93AAE212-6903-4D97-AD0E-187E6324FD64}" dt="2023-08-16T14:22:31.431" v="855" actId="14"/>
          <ac:spMkLst>
            <pc:docMk/>
            <pc:sldMk cId="2063326035" sldId="929"/>
            <ac:spMk id="3" creationId="{A719B345-050A-941E-F0B6-B50EC87CD57A}"/>
          </ac:spMkLst>
        </pc:spChg>
      </pc:sldChg>
      <pc:sldChg chg="modSp new mod">
        <pc:chgData name="Wenfang Lu" userId="2d7494f7057705a1" providerId="LiveId" clId="{93AAE212-6903-4D97-AD0E-187E6324FD64}" dt="2023-08-16T14:25:04.332" v="860" actId="27636"/>
        <pc:sldMkLst>
          <pc:docMk/>
          <pc:sldMk cId="1826934272" sldId="930"/>
        </pc:sldMkLst>
        <pc:spChg chg="mod">
          <ac:chgData name="Wenfang Lu" userId="2d7494f7057705a1" providerId="LiveId" clId="{93AAE212-6903-4D97-AD0E-187E6324FD64}" dt="2023-08-16T14:25:04.332" v="860" actId="27636"/>
          <ac:spMkLst>
            <pc:docMk/>
            <pc:sldMk cId="1826934272" sldId="930"/>
            <ac:spMk id="2" creationId="{C1A8C2D0-A187-F8C2-C99D-7D5B45E98576}"/>
          </ac:spMkLst>
        </pc:spChg>
      </pc:sldChg>
      <pc:sldChg chg="add del">
        <pc:chgData name="Wenfang Lu" userId="2d7494f7057705a1" providerId="LiveId" clId="{93AAE212-6903-4D97-AD0E-187E6324FD64}" dt="2023-08-16T08:41:48.966" v="2" actId="47"/>
        <pc:sldMkLst>
          <pc:docMk/>
          <pc:sldMk cId="3477760452" sldId="931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628175498" sldId="93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755105894" sldId="93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540439641" sldId="937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262722670" sldId="939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103270571" sldId="942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244372557" sldId="94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477712724" sldId="944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469967156" sldId="94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074353764" sldId="94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695444059" sldId="948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969116484" sldId="949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064195067" sldId="950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613051664" sldId="951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3091692214" sldId="952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861238456" sldId="953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917389046" sldId="955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1533106452" sldId="956"/>
        </pc:sldMkLst>
      </pc:sldChg>
      <pc:sldChg chg="del">
        <pc:chgData name="Wenfang Lu" userId="2d7494f7057705a1" providerId="LiveId" clId="{93AAE212-6903-4D97-AD0E-187E6324FD64}" dt="2023-08-16T08:41:57.182" v="3" actId="47"/>
        <pc:sldMkLst>
          <pc:docMk/>
          <pc:sldMk cId="2800818201" sldId="969"/>
        </pc:sldMkLst>
      </pc:sldChg>
      <pc:sldMasterChg chg="addSldLayout delSldLayout">
        <pc:chgData name="Wenfang Lu" userId="2d7494f7057705a1" providerId="LiveId" clId="{93AAE212-6903-4D97-AD0E-187E6324FD64}" dt="2023-08-16T08:42:00.119" v="4" actId="47"/>
        <pc:sldMasterMkLst>
          <pc:docMk/>
          <pc:sldMasterMk cId="0" sldId="2147483661"/>
        </pc:sldMasterMkLst>
        <pc:sldLayoutChg chg="add del">
          <pc:chgData name="Wenfang Lu" userId="2d7494f7057705a1" providerId="LiveId" clId="{93AAE212-6903-4D97-AD0E-187E6324FD64}" dt="2023-08-16T08:42:00.119" v="4" actId="47"/>
          <pc:sldLayoutMkLst>
            <pc:docMk/>
            <pc:sldMasterMk cId="0" sldId="2147483661"/>
            <pc:sldLayoutMk cId="678320261" sldId="2147483681"/>
          </pc:sldLayoutMkLst>
        </pc:sldLayoutChg>
      </pc:sldMasterChg>
    </pc:docChg>
  </pc:docChgLst>
  <pc:docChgLst>
    <pc:chgData name="Lu Wenfang" userId="2d7494f7057705a1" providerId="LiveId" clId="{6C12AB02-316B-4A78-A8FF-86DA4254D4B6}"/>
    <pc:docChg chg="delSld delSection modSection">
      <pc:chgData name="Lu Wenfang" userId="2d7494f7057705a1" providerId="LiveId" clId="{6C12AB02-316B-4A78-A8FF-86DA4254D4B6}" dt="2023-02-27T04:57:56.083" v="1" actId="17853"/>
      <pc:docMkLst>
        <pc:docMk/>
      </pc:docMkLst>
      <pc:sldChg chg="del">
        <pc:chgData name="Lu Wenfang" userId="2d7494f7057705a1" providerId="LiveId" clId="{6C12AB02-316B-4A78-A8FF-86DA4254D4B6}" dt="2023-02-27T04:57:52.041" v="0" actId="47"/>
        <pc:sldMkLst>
          <pc:docMk/>
          <pc:sldMk cId="3315468495" sldId="25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469208424" sldId="25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149015846" sldId="25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703394452" sldId="25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018658787" sldId="26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698177237" sldId="26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825146217" sldId="26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525455733" sldId="26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694921355" sldId="26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051047292" sldId="26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67934369" sldId="26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159670686" sldId="26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205544768" sldId="26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026392388" sldId="27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446231817" sldId="27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783951393" sldId="27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200152298" sldId="27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880334721" sldId="27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423597427" sldId="27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907504602" sldId="27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360606561" sldId="27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553053019" sldId="27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06049191" sldId="27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884983187" sldId="28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000266115" sldId="28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606087187" sldId="28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152028498" sldId="28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015325875" sldId="28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059741936" sldId="28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196225689" sldId="28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725698335" sldId="28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412019586" sldId="29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870587324" sldId="29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091708003" sldId="29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746533" sldId="29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287485672" sldId="30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502927809" sldId="30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722814380" sldId="30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522667107" sldId="30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139927660" sldId="30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793317267" sldId="30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790697993" sldId="30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524515296" sldId="31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402750346" sldId="31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59516201" sldId="31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153159514" sldId="32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245183084" sldId="32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961556438" sldId="32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970760597" sldId="32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621384115" sldId="33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784834210" sldId="33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379011858" sldId="34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078191756" sldId="35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5187673" sldId="35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746600150" sldId="35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4278198874" sldId="35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483811858" sldId="35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696109848" sldId="36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255584636" sldId="36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94578158" sldId="37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560050370" sldId="37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65355553" sldId="42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504327393" sldId="42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684456448" sldId="42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2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2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2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2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2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3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4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4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4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0" sldId="54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242424159" sldId="82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036399203" sldId="82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749429972" sldId="83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64405400" sldId="85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874918704" sldId="85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626455615" sldId="85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380529979" sldId="85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041716062" sldId="85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920481722" sldId="86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969424024" sldId="86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418153902" sldId="87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302525006" sldId="87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291622377" sldId="87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882683621" sldId="88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316328132" sldId="88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106327502" sldId="90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127931577" sldId="90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929876584" sldId="90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104461555" sldId="909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5015705" sldId="91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608180769" sldId="91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327819768" sldId="91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982735550" sldId="91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047871558" sldId="957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556826611" sldId="958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417674722" sldId="960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044837432" sldId="961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979212406" sldId="962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3303921552" sldId="963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236788746" sldId="964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843156654" sldId="965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2871731511" sldId="966"/>
        </pc:sldMkLst>
      </pc:sldChg>
      <pc:sldChg chg="del">
        <pc:chgData name="Lu Wenfang" userId="2d7494f7057705a1" providerId="LiveId" clId="{6C12AB02-316B-4A78-A8FF-86DA4254D4B6}" dt="2023-02-27T04:57:52.041" v="0" actId="47"/>
        <pc:sldMkLst>
          <pc:docMk/>
          <pc:sldMk cId="1257505913" sldId="967"/>
        </pc:sldMkLst>
      </pc:sldChg>
      <pc:sldMasterChg chg="delSldLayout">
        <pc:chgData name="Lu Wenfang" userId="2d7494f7057705a1" providerId="LiveId" clId="{6C12AB02-316B-4A78-A8FF-86DA4254D4B6}" dt="2023-02-27T04:57:52.041" v="0" actId="47"/>
        <pc:sldMasterMkLst>
          <pc:docMk/>
          <pc:sldMasterMk cId="0" sldId="2147483661"/>
        </pc:sldMasterMkLst>
        <pc:sldLayoutChg chg="del">
          <pc:chgData name="Lu Wenfang" userId="2d7494f7057705a1" providerId="LiveId" clId="{6C12AB02-316B-4A78-A8FF-86DA4254D4B6}" dt="2023-02-27T04:57:52.041" v="0" actId="47"/>
          <pc:sldLayoutMkLst>
            <pc:docMk/>
            <pc:sldMasterMk cId="0" sldId="2147483661"/>
            <pc:sldLayoutMk cId="1487225972" sldId="2147483680"/>
          </pc:sldLayoutMkLst>
        </pc:sldLayoutChg>
      </pc:sldMasterChg>
    </pc:docChg>
  </pc:docChgLst>
  <pc:docChgLst>
    <pc:chgData name="Wenfang Lu" userId="2d7494f7057705a1" providerId="LiveId" clId="{59CACCF6-653A-194D-B9C2-1DC1B83F538C}"/>
    <pc:docChg chg="custSel modSld">
      <pc:chgData name="Wenfang Lu" userId="2d7494f7057705a1" providerId="LiveId" clId="{59CACCF6-653A-194D-B9C2-1DC1B83F538C}" dt="2023-08-16T10:56:47.547" v="0" actId="7634"/>
      <pc:docMkLst>
        <pc:docMk/>
      </pc:docMkLst>
      <pc:sldChg chg="addSp">
        <pc:chgData name="Wenfang Lu" userId="2d7494f7057705a1" providerId="LiveId" clId="{59CACCF6-653A-194D-B9C2-1DC1B83F538C}" dt="2023-08-16T10:56:47.547" v="0" actId="7634"/>
        <pc:sldMkLst>
          <pc:docMk/>
          <pc:sldMk cId="4199630720" sldId="924"/>
        </pc:sldMkLst>
        <pc:inkChg chg="add">
          <ac:chgData name="Wenfang Lu" userId="2d7494f7057705a1" providerId="LiveId" clId="{59CACCF6-653A-194D-B9C2-1DC1B83F538C}" dt="2023-08-16T10:56:47.547" v="0" actId="7634"/>
          <ac:inkMkLst>
            <pc:docMk/>
            <pc:sldMk cId="4199630720" sldId="924"/>
            <ac:inkMk id="3" creationId="{F0562FD1-38F5-AE67-EAF3-CECD6CE80B61}"/>
          </ac:inkMkLst>
        </pc:inkChg>
      </pc:sldChg>
    </pc:docChg>
  </pc:docChgLst>
  <pc:docChgLst>
    <pc:chgData name="Lu Wenfang" userId="2d7494f7057705a1" providerId="LiveId" clId="{8D95F3DB-1DFB-4E78-BC45-1035B09F7BA7}"/>
    <pc:docChg chg="undo custSel addSld delSld modSld sldOrd delMainMaster modMainMaster delSection modSection replTag">
      <pc:chgData name="Lu Wenfang" userId="2d7494f7057705a1" providerId="LiveId" clId="{8D95F3DB-1DFB-4E78-BC45-1035B09F7BA7}" dt="2023-02-27T03:03:58.712" v="5667" actId="478"/>
      <pc:docMkLst>
        <pc:docMk/>
      </pc:docMkLst>
      <pc:sldChg chg="addSp modSp add del mod">
        <pc:chgData name="Lu Wenfang" userId="2d7494f7057705a1" providerId="LiveId" clId="{8D95F3DB-1DFB-4E78-BC45-1035B09F7BA7}" dt="2023-02-24T14:10:25.858" v="4449" actId="14100"/>
        <pc:sldMkLst>
          <pc:docMk/>
          <pc:sldMk cId="0" sldId="285"/>
        </pc:sldMkLst>
        <pc:spChg chg="mod">
          <ac:chgData name="Lu Wenfang" userId="2d7494f7057705a1" providerId="LiveId" clId="{8D95F3DB-1DFB-4E78-BC45-1035B09F7BA7}" dt="2023-02-24T14:10:25.858" v="4449" actId="14100"/>
          <ac:spMkLst>
            <pc:docMk/>
            <pc:sldMk cId="0" sldId="285"/>
            <ac:spMk id="43" creationId="{00000000-0000-0000-0000-000000000000}"/>
          </ac:spMkLst>
        </pc:spChg>
        <pc:spChg chg="mod">
          <ac:chgData name="Lu Wenfang" userId="2d7494f7057705a1" providerId="LiveId" clId="{8D95F3DB-1DFB-4E78-BC45-1035B09F7BA7}" dt="2023-02-19T07:38:51.564" v="982" actId="20577"/>
          <ac:spMkLst>
            <pc:docMk/>
            <pc:sldMk cId="0" sldId="285"/>
            <ac:spMk id="73" creationId="{00000000-0000-0000-0000-000000000000}"/>
          </ac:spMkLst>
        </pc:spChg>
        <pc:picChg chg="add mod modCrop">
          <ac:chgData name="Lu Wenfang" userId="2d7494f7057705a1" providerId="LiveId" clId="{8D95F3DB-1DFB-4E78-BC45-1035B09F7BA7}" dt="2023-02-19T07:40:03.406" v="992" actId="14100"/>
          <ac:picMkLst>
            <pc:docMk/>
            <pc:sldMk cId="0" sldId="285"/>
            <ac:picMk id="7" creationId="{475F3220-FDC0-18CA-602F-3F63237AACD9}"/>
          </ac:picMkLst>
        </pc:picChg>
      </pc:sldChg>
      <pc:sldChg chg="del">
        <pc:chgData name="Lu Wenfang" userId="2d7494f7057705a1" providerId="LiveId" clId="{8D95F3DB-1DFB-4E78-BC45-1035B09F7BA7}" dt="2023-02-19T14:53:25.675" v="2520" actId="2696"/>
        <pc:sldMkLst>
          <pc:docMk/>
          <pc:sldMk cId="2470541052" sldId="287"/>
        </pc:sldMkLst>
      </pc:sldChg>
      <pc:sldChg chg="add del">
        <pc:chgData name="Lu Wenfang" userId="2d7494f7057705a1" providerId="LiveId" clId="{8D95F3DB-1DFB-4E78-BC45-1035B09F7BA7}" dt="2023-02-24T14:08:51.463" v="4431" actId="18676"/>
        <pc:sldMkLst>
          <pc:docMk/>
          <pc:sldMk cId="2585881432" sldId="287"/>
        </pc:sldMkLst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2372945807" sldId="294"/>
        </pc:sldMkLst>
      </pc:sldChg>
      <pc:sldChg chg="addSp delSp modSp add del mod ord">
        <pc:chgData name="Lu Wenfang" userId="2d7494f7057705a1" providerId="LiveId" clId="{8D95F3DB-1DFB-4E78-BC45-1035B09F7BA7}" dt="2023-02-27T03:02:48.308" v="5649" actId="2696"/>
        <pc:sldMkLst>
          <pc:docMk/>
          <pc:sldMk cId="2506607512" sldId="294"/>
        </pc:sldMkLst>
        <pc:spChg chg="add mod">
          <ac:chgData name="Lu Wenfang" userId="2d7494f7057705a1" providerId="LiveId" clId="{8D95F3DB-1DFB-4E78-BC45-1035B09F7BA7}" dt="2023-02-27T03:00:25.003" v="5648" actId="14100"/>
          <ac:spMkLst>
            <pc:docMk/>
            <pc:sldMk cId="2506607512" sldId="294"/>
            <ac:spMk id="3" creationId="{B0DFC537-CF0D-435D-A1E9-58B74B70893E}"/>
          </ac:spMkLst>
        </pc:spChg>
        <pc:spChg chg="mod">
          <ac:chgData name="Lu Wenfang" userId="2d7494f7057705a1" providerId="LiveId" clId="{8D95F3DB-1DFB-4E78-BC45-1035B09F7BA7}" dt="2023-02-24T16:56:38.518" v="4897" actId="1076"/>
          <ac:spMkLst>
            <pc:docMk/>
            <pc:sldMk cId="2506607512" sldId="294"/>
            <ac:spMk id="4" creationId="{CB070022-CF08-4F90-9E25-A6AB1D11AA62}"/>
          </ac:spMkLst>
        </pc:spChg>
        <pc:spChg chg="del mod">
          <ac:chgData name="Lu Wenfang" userId="2d7494f7057705a1" providerId="LiveId" clId="{8D95F3DB-1DFB-4E78-BC45-1035B09F7BA7}" dt="2023-02-24T16:56:20.769" v="4889" actId="478"/>
          <ac:spMkLst>
            <pc:docMk/>
            <pc:sldMk cId="2506607512" sldId="294"/>
            <ac:spMk id="5" creationId="{4CA47FD0-A61F-4139-A221-FADD4A78221C}"/>
          </ac:spMkLst>
        </pc:spChg>
        <pc:spChg chg="add del mod">
          <ac:chgData name="Lu Wenfang" userId="2d7494f7057705a1" providerId="LiveId" clId="{8D95F3DB-1DFB-4E78-BC45-1035B09F7BA7}" dt="2023-02-26T02:33:01.943" v="4964" actId="21"/>
          <ac:spMkLst>
            <pc:docMk/>
            <pc:sldMk cId="2506607512" sldId="294"/>
            <ac:spMk id="7" creationId="{26AAA77F-5EDD-451D-8C09-C85A0243224B}"/>
          </ac:spMkLst>
        </pc:spChg>
        <pc:spChg chg="mod">
          <ac:chgData name="Lu Wenfang" userId="2d7494f7057705a1" providerId="LiveId" clId="{8D95F3DB-1DFB-4E78-BC45-1035B09F7BA7}" dt="2023-02-24T16:56:51.636" v="4902" actId="20577"/>
          <ac:spMkLst>
            <pc:docMk/>
            <pc:sldMk cId="2506607512" sldId="294"/>
            <ac:spMk id="8" creationId="{5676352B-7511-4AED-BE7B-11E601435BFF}"/>
          </ac:spMkLst>
        </pc:spChg>
        <pc:spChg chg="mod">
          <ac:chgData name="Lu Wenfang" userId="2d7494f7057705a1" providerId="LiveId" clId="{8D95F3DB-1DFB-4E78-BC45-1035B09F7BA7}" dt="2023-02-24T16:56:44.847" v="4898" actId="1076"/>
          <ac:spMkLst>
            <pc:docMk/>
            <pc:sldMk cId="2506607512" sldId="294"/>
            <ac:spMk id="9" creationId="{A499C084-BAED-47CB-91E3-6993F6B5B6BB}"/>
          </ac:spMkLst>
        </pc:spChg>
        <pc:spChg chg="mod">
          <ac:chgData name="Lu Wenfang" userId="2d7494f7057705a1" providerId="LiveId" clId="{8D95F3DB-1DFB-4E78-BC45-1035B09F7BA7}" dt="2023-02-24T16:56:44.847" v="4898" actId="1076"/>
          <ac:spMkLst>
            <pc:docMk/>
            <pc:sldMk cId="2506607512" sldId="294"/>
            <ac:spMk id="10" creationId="{BA7E19B9-0E16-49CD-9610-FC465B4820EE}"/>
          </ac:spMkLst>
        </pc:spChg>
        <pc:spChg chg="mod">
          <ac:chgData name="Lu Wenfang" userId="2d7494f7057705a1" providerId="LiveId" clId="{8D95F3DB-1DFB-4E78-BC45-1035B09F7BA7}" dt="2023-02-24T16:56:30.431" v="4894" actId="1076"/>
          <ac:spMkLst>
            <pc:docMk/>
            <pc:sldMk cId="2506607512" sldId="294"/>
            <ac:spMk id="14" creationId="{79B145A4-8094-4014-B710-C345E87FE608}"/>
          </ac:spMkLst>
        </pc:spChg>
        <pc:spChg chg="mod">
          <ac:chgData name="Lu Wenfang" userId="2d7494f7057705a1" providerId="LiveId" clId="{8D95F3DB-1DFB-4E78-BC45-1035B09F7BA7}" dt="2023-02-24T16:56:30.431" v="4894" actId="1076"/>
          <ac:spMkLst>
            <pc:docMk/>
            <pc:sldMk cId="2506607512" sldId="294"/>
            <ac:spMk id="17" creationId="{01E309CC-BC8D-4889-ACF9-FD6C12E5E1A6}"/>
          </ac:spMkLst>
        </pc:spChg>
        <pc:spChg chg="mod">
          <ac:chgData name="Lu Wenfang" userId="2d7494f7057705a1" providerId="LiveId" clId="{8D95F3DB-1DFB-4E78-BC45-1035B09F7BA7}" dt="2023-02-24T16:56:48.458" v="4899" actId="1076"/>
          <ac:spMkLst>
            <pc:docMk/>
            <pc:sldMk cId="2506607512" sldId="294"/>
            <ac:spMk id="18" creationId="{BF680714-F7B2-461F-A5B1-A012C0C585D9}"/>
          </ac:spMkLst>
        </pc:spChg>
        <pc:picChg chg="add mod">
          <ac:chgData name="Lu Wenfang" userId="2d7494f7057705a1" providerId="LiveId" clId="{8D95F3DB-1DFB-4E78-BC45-1035B09F7BA7}" dt="2023-02-24T16:56:57.371" v="4905" actId="1076"/>
          <ac:picMkLst>
            <pc:docMk/>
            <pc:sldMk cId="2506607512" sldId="294"/>
            <ac:picMk id="2" creationId="{74EB93FB-A7A8-B87E-BD37-F1361E1CF3F0}"/>
          </ac:picMkLst>
        </pc:picChg>
      </pc:sldChg>
      <pc:sldChg chg="add del ord">
        <pc:chgData name="Lu Wenfang" userId="2d7494f7057705a1" providerId="LiveId" clId="{8D95F3DB-1DFB-4E78-BC45-1035B09F7BA7}" dt="2023-02-27T03:02:48.308" v="5649" actId="2696"/>
        <pc:sldMkLst>
          <pc:docMk/>
          <pc:sldMk cId="1085464027" sldId="296"/>
        </pc:sldMkLst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2634363220" sldId="296"/>
        </pc:sldMkLst>
      </pc:sldChg>
      <pc:sldChg chg="modSp mod">
        <pc:chgData name="Lu Wenfang" userId="2d7494f7057705a1" providerId="LiveId" clId="{8D95F3DB-1DFB-4E78-BC45-1035B09F7BA7}" dt="2023-02-27T01:05:02.645" v="5508" actId="27636"/>
        <pc:sldMkLst>
          <pc:docMk/>
          <pc:sldMk cId="1961556438" sldId="325"/>
        </pc:sldMkLst>
        <pc:spChg chg="mod">
          <ac:chgData name="Lu Wenfang" userId="2d7494f7057705a1" providerId="LiveId" clId="{8D95F3DB-1DFB-4E78-BC45-1035B09F7BA7}" dt="2023-02-27T01:05:02.645" v="5508" actId="27636"/>
          <ac:spMkLst>
            <pc:docMk/>
            <pc:sldMk cId="1961556438" sldId="325"/>
            <ac:spMk id="3" creationId="{741F1078-E151-444A-BE5D-1C8479772DD9}"/>
          </ac:spMkLst>
        </pc:spChg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1750207559" sldId="341"/>
        </pc:sldMkLst>
      </pc:sldChg>
      <pc:sldChg chg="modSp add del mod ord">
        <pc:chgData name="Lu Wenfang" userId="2d7494f7057705a1" providerId="LiveId" clId="{8D95F3DB-1DFB-4E78-BC45-1035B09F7BA7}" dt="2023-02-27T03:02:48.308" v="5649" actId="2696"/>
        <pc:sldMkLst>
          <pc:docMk/>
          <pc:sldMk cId="2440353545" sldId="341"/>
        </pc:sldMkLst>
        <pc:spChg chg="mod">
          <ac:chgData name="Lu Wenfang" userId="2d7494f7057705a1" providerId="LiveId" clId="{8D95F3DB-1DFB-4E78-BC45-1035B09F7BA7}" dt="2023-02-24T16:39:52.873" v="4680" actId="14100"/>
          <ac:spMkLst>
            <pc:docMk/>
            <pc:sldMk cId="2440353545" sldId="341"/>
            <ac:spMk id="21" creationId="{52AC4F98-7D8F-409F-AB83-42EE96546EC9}"/>
          </ac:spMkLst>
        </pc:spChg>
      </pc:sldChg>
      <pc:sldChg chg="modSp del mod modAnim">
        <pc:chgData name="Lu Wenfang" userId="2d7494f7057705a1" providerId="LiveId" clId="{8D95F3DB-1DFB-4E78-BC45-1035B09F7BA7}" dt="2023-02-24T14:08:44.438" v="4430" actId="18676"/>
        <pc:sldMkLst>
          <pc:docMk/>
          <pc:sldMk cId="0" sldId="484"/>
        </pc:sldMkLst>
        <pc:spChg chg="mod">
          <ac:chgData name="Lu Wenfang" userId="2d7494f7057705a1" providerId="LiveId" clId="{8D95F3DB-1DFB-4E78-BC45-1035B09F7BA7}" dt="2023-02-19T13:29:43.250" v="2077" actId="27636"/>
          <ac:spMkLst>
            <pc:docMk/>
            <pc:sldMk cId="0" sldId="484"/>
            <ac:spMk id="3" creationId="{00000000-0000-0000-0000-000000000000}"/>
          </ac:spMkLst>
        </pc:spChg>
      </pc:sldChg>
      <pc:sldChg chg="modSp del mod ord">
        <pc:chgData name="Lu Wenfang" userId="2d7494f7057705a1" providerId="LiveId" clId="{8D95F3DB-1DFB-4E78-BC45-1035B09F7BA7}" dt="2023-02-24T14:08:44.438" v="4430" actId="18676"/>
        <pc:sldMkLst>
          <pc:docMk/>
          <pc:sldMk cId="0" sldId="485"/>
        </pc:sldMkLst>
        <pc:spChg chg="mod">
          <ac:chgData name="Lu Wenfang" userId="2d7494f7057705a1" providerId="LiveId" clId="{8D95F3DB-1DFB-4E78-BC45-1035B09F7BA7}" dt="2023-02-19T08:40:59.079" v="1656" actId="113"/>
          <ac:spMkLst>
            <pc:docMk/>
            <pc:sldMk cId="0" sldId="485"/>
            <ac:spMk id="3" creationId="{00000000-0000-0000-0000-000000000000}"/>
          </ac:spMkLst>
        </pc:spChg>
      </pc:sldChg>
      <pc:sldChg chg="addSp modSp del mod modAnim">
        <pc:chgData name="Lu Wenfang" userId="2d7494f7057705a1" providerId="LiveId" clId="{8D95F3DB-1DFB-4E78-BC45-1035B09F7BA7}" dt="2023-02-24T14:08:44.438" v="4430" actId="18676"/>
        <pc:sldMkLst>
          <pc:docMk/>
          <pc:sldMk cId="0" sldId="486"/>
        </pc:sldMkLst>
        <pc:spChg chg="mod">
          <ac:chgData name="Lu Wenfang" userId="2d7494f7057705a1" providerId="LiveId" clId="{8D95F3DB-1DFB-4E78-BC45-1035B09F7BA7}" dt="2023-02-19T13:57:31.328" v="2090" actId="207"/>
          <ac:spMkLst>
            <pc:docMk/>
            <pc:sldMk cId="0" sldId="486"/>
            <ac:spMk id="3" creationId="{00000000-0000-0000-0000-000000000000}"/>
          </ac:spMkLst>
        </pc:spChg>
        <pc:picChg chg="mod">
          <ac:chgData name="Lu Wenfang" userId="2d7494f7057705a1" providerId="LiveId" clId="{8D95F3DB-1DFB-4E78-BC45-1035B09F7BA7}" dt="2023-02-19T06:53:01.942" v="816" actId="1076"/>
          <ac:picMkLst>
            <pc:docMk/>
            <pc:sldMk cId="0" sldId="486"/>
            <ac:picMk id="6" creationId="{04C591CB-9C59-C3E3-FE83-EA6145BED071}"/>
          </ac:picMkLst>
        </pc:picChg>
        <pc:picChg chg="add mod">
          <ac:chgData name="Lu Wenfang" userId="2d7494f7057705a1" providerId="LiveId" clId="{8D95F3DB-1DFB-4E78-BC45-1035B09F7BA7}" dt="2023-02-19T06:53:03.184" v="817" actId="1076"/>
          <ac:picMkLst>
            <pc:docMk/>
            <pc:sldMk cId="0" sldId="486"/>
            <ac:picMk id="7" creationId="{F0E1F587-C012-43FE-717D-DAED6B5C003E}"/>
          </ac:picMkLst>
        </pc:picChg>
      </pc:sldChg>
      <pc:sldChg chg="modSp del mod">
        <pc:chgData name="Lu Wenfang" userId="2d7494f7057705a1" providerId="LiveId" clId="{8D95F3DB-1DFB-4E78-BC45-1035B09F7BA7}" dt="2023-02-24T14:08:51.463" v="4431" actId="18676"/>
        <pc:sldMkLst>
          <pc:docMk/>
          <pc:sldMk cId="0" sldId="487"/>
        </pc:sldMkLst>
        <pc:spChg chg="mod">
          <ac:chgData name="Lu Wenfang" userId="2d7494f7057705a1" providerId="LiveId" clId="{8D95F3DB-1DFB-4E78-BC45-1035B09F7BA7}" dt="2023-02-19T07:38:37.216" v="979" actId="108"/>
          <ac:spMkLst>
            <pc:docMk/>
            <pc:sldMk cId="0" sldId="487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19T08:33:14.889" v="1543" actId="20577"/>
          <ac:spMkLst>
            <pc:docMk/>
            <pc:sldMk cId="0" sldId="487"/>
            <ac:spMk id="3" creationId="{00000000-0000-0000-0000-000000000000}"/>
          </ac:spMkLst>
        </pc:spChg>
      </pc:sldChg>
      <pc:sldChg chg="addSp delSp modSp del mod modClrScheme chgLayout">
        <pc:chgData name="Lu Wenfang" userId="2d7494f7057705a1" providerId="LiveId" clId="{8D95F3DB-1DFB-4E78-BC45-1035B09F7BA7}" dt="2023-02-24T14:08:51.463" v="4431" actId="18676"/>
        <pc:sldMkLst>
          <pc:docMk/>
          <pc:sldMk cId="0" sldId="488"/>
        </pc:sldMkLst>
        <pc:spChg chg="mod ord">
          <ac:chgData name="Lu Wenfang" userId="2d7494f7057705a1" providerId="LiveId" clId="{8D95F3DB-1DFB-4E78-BC45-1035B09F7BA7}" dt="2023-02-12T07:37:40.440" v="22" actId="700"/>
          <ac:spMkLst>
            <pc:docMk/>
            <pc:sldMk cId="0" sldId="488"/>
            <ac:spMk id="2" creationId="{00000000-0000-0000-0000-000000000000}"/>
          </ac:spMkLst>
        </pc:spChg>
        <pc:spChg chg="mod ord">
          <ac:chgData name="Lu Wenfang" userId="2d7494f7057705a1" providerId="LiveId" clId="{8D95F3DB-1DFB-4E78-BC45-1035B09F7BA7}" dt="2023-02-19T14:29:56.133" v="2158" actId="20577"/>
          <ac:spMkLst>
            <pc:docMk/>
            <pc:sldMk cId="0" sldId="488"/>
            <ac:spMk id="3" creationId="{00000000-0000-0000-0000-000000000000}"/>
          </ac:spMkLst>
        </pc:spChg>
        <pc:picChg chg="add del mod">
          <ac:chgData name="Lu Wenfang" userId="2d7494f7057705a1" providerId="LiveId" clId="{8D95F3DB-1DFB-4E78-BC45-1035B09F7BA7}" dt="2023-02-19T09:06:27.951" v="2034" actId="21"/>
          <ac:picMkLst>
            <pc:docMk/>
            <pc:sldMk cId="0" sldId="488"/>
            <ac:picMk id="6" creationId="{C57B8FEF-32D4-B5EB-6829-3826DFB8D62B}"/>
          </ac:picMkLst>
        </pc:picChg>
        <pc:picChg chg="add mod">
          <ac:chgData name="Lu Wenfang" userId="2d7494f7057705a1" providerId="LiveId" clId="{8D95F3DB-1DFB-4E78-BC45-1035B09F7BA7}" dt="2023-02-19T14:30:04.025" v="2160" actId="1076"/>
          <ac:picMkLst>
            <pc:docMk/>
            <pc:sldMk cId="0" sldId="488"/>
            <ac:picMk id="7" creationId="{EE38C332-BFCB-3C30-6CAD-EC3CCF705114}"/>
          </ac:picMkLst>
        </pc:picChg>
      </pc:sldChg>
      <pc:sldChg chg="addSp delSp modSp del mod">
        <pc:chgData name="Lu Wenfang" userId="2d7494f7057705a1" providerId="LiveId" clId="{8D95F3DB-1DFB-4E78-BC45-1035B09F7BA7}" dt="2023-02-24T14:08:51.463" v="4431" actId="18676"/>
        <pc:sldMkLst>
          <pc:docMk/>
          <pc:sldMk cId="0" sldId="489"/>
        </pc:sldMkLst>
        <pc:spChg chg="mod">
          <ac:chgData name="Lu Wenfang" userId="2d7494f7057705a1" providerId="LiveId" clId="{8D95F3DB-1DFB-4E78-BC45-1035B09F7BA7}" dt="2023-02-19T14:30:20.432" v="2183" actId="20577"/>
          <ac:spMkLst>
            <pc:docMk/>
            <pc:sldMk cId="0" sldId="489"/>
            <ac:spMk id="3" creationId="{00000000-0000-0000-0000-000000000000}"/>
          </ac:spMkLst>
        </pc:spChg>
        <pc:spChg chg="add del">
          <ac:chgData name="Lu Wenfang" userId="2d7494f7057705a1" providerId="LiveId" clId="{8D95F3DB-1DFB-4E78-BC45-1035B09F7BA7}" dt="2023-02-19T14:35:35.755" v="2202"/>
          <ac:spMkLst>
            <pc:docMk/>
            <pc:sldMk cId="0" sldId="489"/>
            <ac:spMk id="7" creationId="{B213E823-9D41-F686-3D4F-F142B5383EC8}"/>
          </ac:spMkLst>
        </pc:spChg>
        <pc:spChg chg="add">
          <ac:chgData name="Lu Wenfang" userId="2d7494f7057705a1" providerId="LiveId" clId="{8D95F3DB-1DFB-4E78-BC45-1035B09F7BA7}" dt="2023-02-19T14:35:58.293" v="2203"/>
          <ac:spMkLst>
            <pc:docMk/>
            <pc:sldMk cId="0" sldId="489"/>
            <ac:spMk id="8" creationId="{3E91C750-B0D8-2135-9BFE-08F40573F480}"/>
          </ac:spMkLst>
        </pc:spChg>
        <pc:spChg chg="add del mod">
          <ac:chgData name="Lu Wenfang" userId="2d7494f7057705a1" providerId="LiveId" clId="{8D95F3DB-1DFB-4E78-BC45-1035B09F7BA7}" dt="2023-02-19T14:36:42.547" v="2216" actId="478"/>
          <ac:spMkLst>
            <pc:docMk/>
            <pc:sldMk cId="0" sldId="489"/>
            <ac:spMk id="11" creationId="{95281135-4AAF-A249-2ECF-393D3D9798A6}"/>
          </ac:spMkLst>
        </pc:spChg>
        <pc:picChg chg="add mod ord">
          <ac:chgData name="Lu Wenfang" userId="2d7494f7057705a1" providerId="LiveId" clId="{8D95F3DB-1DFB-4E78-BC45-1035B09F7BA7}" dt="2023-02-19T14:37:57.391" v="2230" actId="167"/>
          <ac:picMkLst>
            <pc:docMk/>
            <pc:sldMk cId="0" sldId="489"/>
            <ac:picMk id="6" creationId="{C138E0EE-36A5-895D-7474-477468B8600F}"/>
          </ac:picMkLst>
        </pc:picChg>
        <pc:picChg chg="add del mod">
          <ac:chgData name="Lu Wenfang" userId="2d7494f7057705a1" providerId="LiveId" clId="{8D95F3DB-1DFB-4E78-BC45-1035B09F7BA7}" dt="2023-02-19T14:37:01.008" v="2221" actId="478"/>
          <ac:picMkLst>
            <pc:docMk/>
            <pc:sldMk cId="0" sldId="489"/>
            <ac:picMk id="10" creationId="{F081A985-12F4-3D1B-A777-F7FDE2C8F69A}"/>
          </ac:picMkLst>
        </pc:picChg>
        <pc:picChg chg="add mod">
          <ac:chgData name="Lu Wenfang" userId="2d7494f7057705a1" providerId="LiveId" clId="{8D95F3DB-1DFB-4E78-BC45-1035B09F7BA7}" dt="2023-02-19T14:37:06.480" v="2223" actId="1076"/>
          <ac:picMkLst>
            <pc:docMk/>
            <pc:sldMk cId="0" sldId="489"/>
            <ac:picMk id="13" creationId="{DA9A06A8-7130-62B1-150A-284CBB04865C}"/>
          </ac:picMkLst>
        </pc:picChg>
        <pc:picChg chg="add mod">
          <ac:chgData name="Lu Wenfang" userId="2d7494f7057705a1" providerId="LiveId" clId="{8D95F3DB-1DFB-4E78-BC45-1035B09F7BA7}" dt="2023-02-19T14:38:01.729" v="2231" actId="1076"/>
          <ac:picMkLst>
            <pc:docMk/>
            <pc:sldMk cId="0" sldId="489"/>
            <ac:picMk id="24" creationId="{7437472E-4DB4-6092-8E2C-989FB849363A}"/>
          </ac:picMkLst>
        </pc:picChg>
      </pc:sldChg>
      <pc:sldChg chg="modSp del mod">
        <pc:chgData name="Lu Wenfang" userId="2d7494f7057705a1" providerId="LiveId" clId="{8D95F3DB-1DFB-4E78-BC45-1035B09F7BA7}" dt="2023-02-24T14:08:51.463" v="4431" actId="18676"/>
        <pc:sldMkLst>
          <pc:docMk/>
          <pc:sldMk cId="0" sldId="490"/>
        </pc:sldMkLst>
        <pc:spChg chg="mod">
          <ac:chgData name="Lu Wenfang" userId="2d7494f7057705a1" providerId="LiveId" clId="{8D95F3DB-1DFB-4E78-BC45-1035B09F7BA7}" dt="2023-02-19T14:39:50.113" v="2321" actId="207"/>
          <ac:spMkLst>
            <pc:docMk/>
            <pc:sldMk cId="0" sldId="490"/>
            <ac:spMk id="3" creationId="{00000000-0000-0000-0000-000000000000}"/>
          </ac:spMkLst>
        </pc:spChg>
      </pc:sldChg>
      <pc:sldChg chg="modSp del mod">
        <pc:chgData name="Lu Wenfang" userId="2d7494f7057705a1" providerId="LiveId" clId="{8D95F3DB-1DFB-4E78-BC45-1035B09F7BA7}" dt="2023-02-19T14:30:46.946" v="2196" actId="47"/>
        <pc:sldMkLst>
          <pc:docMk/>
          <pc:sldMk cId="0" sldId="491"/>
        </pc:sldMkLst>
        <pc:spChg chg="mod">
          <ac:chgData name="Lu Wenfang" userId="2d7494f7057705a1" providerId="LiveId" clId="{8D95F3DB-1DFB-4E78-BC45-1035B09F7BA7}" dt="2023-02-19T14:30:32.791" v="2184" actId="21"/>
          <ac:spMkLst>
            <pc:docMk/>
            <pc:sldMk cId="0" sldId="491"/>
            <ac:spMk id="3" creationId="{00000000-0000-0000-0000-000000000000}"/>
          </ac:spMkLst>
        </pc:spChg>
      </pc:sldChg>
      <pc:sldChg chg="addSp modSp del mod modAnim">
        <pc:chgData name="Lu Wenfang" userId="2d7494f7057705a1" providerId="LiveId" clId="{8D95F3DB-1DFB-4E78-BC45-1035B09F7BA7}" dt="2023-02-24T14:08:51.463" v="4431" actId="18676"/>
        <pc:sldMkLst>
          <pc:docMk/>
          <pc:sldMk cId="0" sldId="492"/>
        </pc:sldMkLst>
        <pc:spChg chg="mod">
          <ac:chgData name="Lu Wenfang" userId="2d7494f7057705a1" providerId="LiveId" clId="{8D95F3DB-1DFB-4E78-BC45-1035B09F7BA7}" dt="2023-02-19T14:40:12.563" v="2334"/>
          <ac:spMkLst>
            <pc:docMk/>
            <pc:sldMk cId="0" sldId="492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19T14:44:15.737" v="2415" actId="20577"/>
          <ac:spMkLst>
            <pc:docMk/>
            <pc:sldMk cId="0" sldId="492"/>
            <ac:spMk id="3" creationId="{00000000-0000-0000-0000-000000000000}"/>
          </ac:spMkLst>
        </pc:spChg>
        <pc:picChg chg="add mod">
          <ac:chgData name="Lu Wenfang" userId="2d7494f7057705a1" providerId="LiveId" clId="{8D95F3DB-1DFB-4E78-BC45-1035B09F7BA7}" dt="2023-02-19T14:42:26.849" v="2392" actId="1076"/>
          <ac:picMkLst>
            <pc:docMk/>
            <pc:sldMk cId="0" sldId="492"/>
            <ac:picMk id="6" creationId="{2956EFE7-CE2A-4FFA-72B3-E425C3DD4490}"/>
          </ac:picMkLst>
        </pc:picChg>
      </pc:sldChg>
      <pc:sldChg chg="del">
        <pc:chgData name="Lu Wenfang" userId="2d7494f7057705a1" providerId="LiveId" clId="{8D95F3DB-1DFB-4E78-BC45-1035B09F7BA7}" dt="2023-02-24T14:08:51.463" v="4431" actId="18676"/>
        <pc:sldMkLst>
          <pc:docMk/>
          <pc:sldMk cId="0" sldId="493"/>
        </pc:sldMkLst>
      </pc:sldChg>
      <pc:sldChg chg="delSp modSp del mod">
        <pc:chgData name="Lu Wenfang" userId="2d7494f7057705a1" providerId="LiveId" clId="{8D95F3DB-1DFB-4E78-BC45-1035B09F7BA7}" dt="2023-02-24T14:08:51.463" v="4431" actId="18676"/>
        <pc:sldMkLst>
          <pc:docMk/>
          <pc:sldMk cId="0" sldId="494"/>
        </pc:sldMkLst>
        <pc:spChg chg="mod">
          <ac:chgData name="Lu Wenfang" userId="2d7494f7057705a1" providerId="LiveId" clId="{8D95F3DB-1DFB-4E78-BC45-1035B09F7BA7}" dt="2023-02-12T14:14:12.387" v="39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Lu Wenfang" userId="2d7494f7057705a1" providerId="LiveId" clId="{8D95F3DB-1DFB-4E78-BC45-1035B09F7BA7}" dt="2023-02-12T14:14:05.910" v="34" actId="27636"/>
          <ac:spMkLst>
            <pc:docMk/>
            <pc:sldMk cId="0" sldId="494"/>
            <ac:spMk id="7" creationId="{00000000-0000-0000-0000-000000000000}"/>
          </ac:spMkLst>
        </pc:spChg>
        <pc:picChg chg="del">
          <ac:chgData name="Lu Wenfang" userId="2d7494f7057705a1" providerId="LiveId" clId="{8D95F3DB-1DFB-4E78-BC45-1035B09F7BA7}" dt="2023-02-12T14:14:08.541" v="35" actId="478"/>
          <ac:picMkLst>
            <pc:docMk/>
            <pc:sldMk cId="0" sldId="494"/>
            <ac:picMk id="6" creationId="{00000000-0000-0000-0000-000000000000}"/>
          </ac:picMkLst>
        </pc:picChg>
      </pc:sldChg>
      <pc:sldChg chg="addSp modSp del mod">
        <pc:chgData name="Lu Wenfang" userId="2d7494f7057705a1" providerId="LiveId" clId="{8D95F3DB-1DFB-4E78-BC45-1035B09F7BA7}" dt="2023-02-24T14:08:51.463" v="4431" actId="18676"/>
        <pc:sldMkLst>
          <pc:docMk/>
          <pc:sldMk cId="0" sldId="495"/>
        </pc:sldMkLst>
        <pc:spChg chg="add mod">
          <ac:chgData name="Lu Wenfang" userId="2d7494f7057705a1" providerId="LiveId" clId="{8D95F3DB-1DFB-4E78-BC45-1035B09F7BA7}" dt="2023-02-19T14:46:39.125" v="2473"/>
          <ac:spMkLst>
            <pc:docMk/>
            <pc:sldMk cId="0" sldId="495"/>
            <ac:spMk id="9" creationId="{FEDA8C44-A804-0F13-EA83-04F9BFEC0FA3}"/>
          </ac:spMkLst>
        </pc:spChg>
        <pc:spChg chg="mod">
          <ac:chgData name="Lu Wenfang" userId="2d7494f7057705a1" providerId="LiveId" clId="{8D95F3DB-1DFB-4E78-BC45-1035B09F7BA7}" dt="2023-02-19T14:46:45.586" v="2478"/>
          <ac:spMkLst>
            <pc:docMk/>
            <pc:sldMk cId="0" sldId="495"/>
            <ac:spMk id="12" creationId="{B67A5F54-7999-8C01-2F65-9AFEE8A0D01C}"/>
          </ac:spMkLst>
        </pc:spChg>
        <pc:spChg chg="mod">
          <ac:chgData name="Lu Wenfang" userId="2d7494f7057705a1" providerId="LiveId" clId="{8D95F3DB-1DFB-4E78-BC45-1035B09F7BA7}" dt="2023-02-19T14:45:05.541" v="2470" actId="1038"/>
          <ac:spMkLst>
            <pc:docMk/>
            <pc:sldMk cId="0" sldId="495"/>
            <ac:spMk id="13" creationId="{4485843E-7950-3499-F82F-97F666013312}"/>
          </ac:spMkLst>
        </pc:spChg>
        <pc:spChg chg="add mod">
          <ac:chgData name="Lu Wenfang" userId="2d7494f7057705a1" providerId="LiveId" clId="{8D95F3DB-1DFB-4E78-BC45-1035B09F7BA7}" dt="2023-02-19T14:48:53.060" v="2494"/>
          <ac:spMkLst>
            <pc:docMk/>
            <pc:sldMk cId="0" sldId="495"/>
            <ac:spMk id="23" creationId="{B402891E-5B5E-84B6-A0DC-8D7BA2194BBF}"/>
          </ac:spMkLst>
        </pc:spChg>
        <pc:spChg chg="mod">
          <ac:chgData name="Lu Wenfang" userId="2d7494f7057705a1" providerId="LiveId" clId="{8D95F3DB-1DFB-4E78-BC45-1035B09F7BA7}" dt="2023-02-19T14:44:59.574" v="2417" actId="1076"/>
          <ac:spMkLst>
            <pc:docMk/>
            <pc:sldMk cId="0" sldId="495"/>
            <ac:spMk id="24" creationId="{4E145557-D37F-BFE7-4018-93CCFAD0C17D}"/>
          </ac:spMkLst>
        </pc:spChg>
        <pc:picChg chg="mod">
          <ac:chgData name="Lu Wenfang" userId="2d7494f7057705a1" providerId="LiveId" clId="{8D95F3DB-1DFB-4E78-BC45-1035B09F7BA7}" dt="2023-02-19T14:45:05.541" v="2470" actId="1038"/>
          <ac:picMkLst>
            <pc:docMk/>
            <pc:sldMk cId="0" sldId="495"/>
            <ac:picMk id="6" creationId="{136386A9-200C-F0BC-CB88-CB417FB5B137}"/>
          </ac:picMkLst>
        </pc:picChg>
        <pc:picChg chg="add mod">
          <ac:chgData name="Lu Wenfang" userId="2d7494f7057705a1" providerId="LiveId" clId="{8D95F3DB-1DFB-4E78-BC45-1035B09F7BA7}" dt="2023-02-19T14:46:36.810" v="2472" actId="1076"/>
          <ac:picMkLst>
            <pc:docMk/>
            <pc:sldMk cId="0" sldId="495"/>
            <ac:picMk id="7" creationId="{9E0EFE5B-94D3-3589-A017-871CC40E515A}"/>
          </ac:picMkLst>
        </pc:picChg>
        <pc:picChg chg="mod">
          <ac:chgData name="Lu Wenfang" userId="2d7494f7057705a1" providerId="LiveId" clId="{8D95F3DB-1DFB-4E78-BC45-1035B09F7BA7}" dt="2023-02-19T14:45:05.541" v="2470" actId="1038"/>
          <ac:picMkLst>
            <pc:docMk/>
            <pc:sldMk cId="0" sldId="495"/>
            <ac:picMk id="8" creationId="{AA509742-E111-916F-C315-4738149BFE90}"/>
          </ac:picMkLst>
        </pc:picChg>
        <pc:picChg chg="mod">
          <ac:chgData name="Lu Wenfang" userId="2d7494f7057705a1" providerId="LiveId" clId="{8D95F3DB-1DFB-4E78-BC45-1035B09F7BA7}" dt="2023-02-19T14:45:05.541" v="2470" actId="1038"/>
          <ac:picMkLst>
            <pc:docMk/>
            <pc:sldMk cId="0" sldId="495"/>
            <ac:picMk id="10" creationId="{18CFDA44-3054-CD3C-8449-F16AFE5809A9}"/>
          </ac:picMkLst>
        </pc:picChg>
        <pc:picChg chg="add mod">
          <ac:chgData name="Lu Wenfang" userId="2d7494f7057705a1" providerId="LiveId" clId="{8D95F3DB-1DFB-4E78-BC45-1035B09F7BA7}" dt="2023-02-19T14:48:39.289" v="2482" actId="1076"/>
          <ac:picMkLst>
            <pc:docMk/>
            <pc:sldMk cId="0" sldId="495"/>
            <ac:picMk id="22" creationId="{905C30EC-B17C-9FFC-AB60-CCC30879010D}"/>
          </ac:picMkLst>
        </pc:picChg>
      </pc:sldChg>
      <pc:sldChg chg="delSp del mod">
        <pc:chgData name="Lu Wenfang" userId="2d7494f7057705a1" providerId="LiveId" clId="{8D95F3DB-1DFB-4E78-BC45-1035B09F7BA7}" dt="2023-02-24T14:08:51.463" v="4431" actId="18676"/>
        <pc:sldMkLst>
          <pc:docMk/>
          <pc:sldMk cId="0" sldId="496"/>
        </pc:sldMkLst>
        <pc:spChg chg="del">
          <ac:chgData name="Lu Wenfang" userId="2d7494f7057705a1" providerId="LiveId" clId="{8D95F3DB-1DFB-4E78-BC45-1035B09F7BA7}" dt="2023-02-19T09:04:18.580" v="2029" actId="478"/>
          <ac:spMkLst>
            <pc:docMk/>
            <pc:sldMk cId="0" sldId="496"/>
            <ac:spMk id="3" creationId="{D799A423-6E74-0BF8-FB86-7421B49E2089}"/>
          </ac:spMkLst>
        </pc:spChg>
      </pc:sldChg>
      <pc:sldChg chg="modSp del mod modNotesTx">
        <pc:chgData name="Lu Wenfang" userId="2d7494f7057705a1" providerId="LiveId" clId="{8D95F3DB-1DFB-4E78-BC45-1035B09F7BA7}" dt="2023-02-24T14:08:51.463" v="4431" actId="18676"/>
        <pc:sldMkLst>
          <pc:docMk/>
          <pc:sldMk cId="0" sldId="497"/>
        </pc:sldMkLst>
        <pc:spChg chg="mod">
          <ac:chgData name="Lu Wenfang" userId="2d7494f7057705a1" providerId="LiveId" clId="{8D95F3DB-1DFB-4E78-BC45-1035B09F7BA7}" dt="2023-02-19T14:49:33.838" v="2501"/>
          <ac:spMkLst>
            <pc:docMk/>
            <pc:sldMk cId="0" sldId="497"/>
            <ac:spMk id="7" creationId="{1D86DB1A-AC6A-2455-C2B7-E69C34BB5C92}"/>
          </ac:spMkLst>
        </pc:spChg>
      </pc:sldChg>
      <pc:sldChg chg="addSp delSp modSp del mod modClrScheme chgLayout">
        <pc:chgData name="Lu Wenfang" userId="2d7494f7057705a1" providerId="LiveId" clId="{8D95F3DB-1DFB-4E78-BC45-1035B09F7BA7}" dt="2023-02-24T14:08:51.463" v="4431" actId="18676"/>
        <pc:sldMkLst>
          <pc:docMk/>
          <pc:sldMk cId="820894569" sldId="498"/>
        </pc:sldMkLst>
        <pc:spChg chg="add del mod ord">
          <ac:chgData name="Lu Wenfang" userId="2d7494f7057705a1" providerId="LiveId" clId="{8D95F3DB-1DFB-4E78-BC45-1035B09F7BA7}" dt="2023-02-12T07:36:15.205" v="18" actId="700"/>
          <ac:spMkLst>
            <pc:docMk/>
            <pc:sldMk cId="820894569" sldId="498"/>
            <ac:spMk id="2" creationId="{773523FC-8A81-9926-18C8-375D41D5A9B1}"/>
          </ac:spMkLst>
        </pc:spChg>
        <pc:spChg chg="mod ord">
          <ac:chgData name="Lu Wenfang" userId="2d7494f7057705a1" providerId="LiveId" clId="{8D95F3DB-1DFB-4E78-BC45-1035B09F7BA7}" dt="2023-02-12T14:14:23.028" v="49" actId="20577"/>
          <ac:spMkLst>
            <pc:docMk/>
            <pc:sldMk cId="820894569" sldId="498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12T14:14:19.763" v="45" actId="27636"/>
          <ac:spMkLst>
            <pc:docMk/>
            <pc:sldMk cId="820894569" sldId="498"/>
            <ac:spMk id="7" creationId="{00000000-0000-0000-0000-000000000000}"/>
          </ac:spMkLst>
        </pc:spChg>
      </pc:sldChg>
      <pc:sldChg chg="addSp delSp modSp del mod modAnim modNotesTx">
        <pc:chgData name="Lu Wenfang" userId="2d7494f7057705a1" providerId="LiveId" clId="{8D95F3DB-1DFB-4E78-BC45-1035B09F7BA7}" dt="2023-02-24T14:08:51.463" v="4431" actId="18676"/>
        <pc:sldMkLst>
          <pc:docMk/>
          <pc:sldMk cId="2973928894" sldId="499"/>
        </pc:sldMkLst>
        <pc:spChg chg="mod">
          <ac:chgData name="Lu Wenfang" userId="2d7494f7057705a1" providerId="LiveId" clId="{8D95F3DB-1DFB-4E78-BC45-1035B09F7BA7}" dt="2023-02-19T08:53:27.631" v="1830" actId="27636"/>
          <ac:spMkLst>
            <pc:docMk/>
            <pc:sldMk cId="2973928894" sldId="499"/>
            <ac:spMk id="3" creationId="{00000000-0000-0000-0000-000000000000}"/>
          </ac:spMkLst>
        </pc:spChg>
        <pc:spChg chg="del mod">
          <ac:chgData name="Lu Wenfang" userId="2d7494f7057705a1" providerId="LiveId" clId="{8D95F3DB-1DFB-4E78-BC45-1035B09F7BA7}" dt="2023-02-19T08:45:27.158" v="1739" actId="478"/>
          <ac:spMkLst>
            <pc:docMk/>
            <pc:sldMk cId="2973928894" sldId="499"/>
            <ac:spMk id="4" creationId="{00000000-0000-0000-0000-000000000000}"/>
          </ac:spMkLst>
        </pc:spChg>
        <pc:spChg chg="add mod">
          <ac:chgData name="Lu Wenfang" userId="2d7494f7057705a1" providerId="LiveId" clId="{8D95F3DB-1DFB-4E78-BC45-1035B09F7BA7}" dt="2023-02-19T08:52:48.296" v="1821" actId="164"/>
          <ac:spMkLst>
            <pc:docMk/>
            <pc:sldMk cId="2973928894" sldId="499"/>
            <ac:spMk id="8" creationId="{F033BB00-4586-56B8-2DE8-718793134D6E}"/>
          </ac:spMkLst>
        </pc:spChg>
        <pc:grpChg chg="add mod">
          <ac:chgData name="Lu Wenfang" userId="2d7494f7057705a1" providerId="LiveId" clId="{8D95F3DB-1DFB-4E78-BC45-1035B09F7BA7}" dt="2023-02-19T08:53:36.062" v="1833" actId="1076"/>
          <ac:grpSpMkLst>
            <pc:docMk/>
            <pc:sldMk cId="2973928894" sldId="499"/>
            <ac:grpSpMk id="9" creationId="{90427332-58A9-B823-4092-6E91D13D2202}"/>
          </ac:grpSpMkLst>
        </pc:grpChg>
        <pc:picChg chg="add mod">
          <ac:chgData name="Lu Wenfang" userId="2d7494f7057705a1" providerId="LiveId" clId="{8D95F3DB-1DFB-4E78-BC45-1035B09F7BA7}" dt="2023-02-19T08:52:48.296" v="1821" actId="164"/>
          <ac:picMkLst>
            <pc:docMk/>
            <pc:sldMk cId="2973928894" sldId="499"/>
            <ac:picMk id="6" creationId="{89A9F7A0-4ACD-9E1E-57DC-E47BC4D259E7}"/>
          </ac:picMkLst>
        </pc:picChg>
        <pc:picChg chg="del mod">
          <ac:chgData name="Lu Wenfang" userId="2d7494f7057705a1" providerId="LiveId" clId="{8D95F3DB-1DFB-4E78-BC45-1035B09F7BA7}" dt="2023-02-19T08:45:24.855" v="1738" actId="478"/>
          <ac:picMkLst>
            <pc:docMk/>
            <pc:sldMk cId="2973928894" sldId="499"/>
            <ac:picMk id="1026" creationId="{00000000-0000-0000-0000-000000000000}"/>
          </ac:picMkLst>
        </pc:picChg>
      </pc:sldChg>
      <pc:sldChg chg="modSp add del mod setBg modAnim">
        <pc:chgData name="Lu Wenfang" userId="2d7494f7057705a1" providerId="LiveId" clId="{8D95F3DB-1DFB-4E78-BC45-1035B09F7BA7}" dt="2023-02-24T14:08:51.463" v="4431" actId="18676"/>
        <pc:sldMkLst>
          <pc:docMk/>
          <pc:sldMk cId="750877759" sldId="500"/>
        </pc:sldMkLst>
        <pc:spChg chg="mod">
          <ac:chgData name="Lu Wenfang" userId="2d7494f7057705a1" providerId="LiveId" clId="{8D95F3DB-1DFB-4E78-BC45-1035B09F7BA7}" dt="2023-02-19T15:38:54.931" v="2571"/>
          <ac:spMkLst>
            <pc:docMk/>
            <pc:sldMk cId="750877759" sldId="500"/>
            <ac:spMk id="3" creationId="{00000000-0000-0000-0000-000000000000}"/>
          </ac:spMkLst>
        </pc:spChg>
      </pc:sldChg>
      <pc:sldChg chg="modSp mod">
        <pc:chgData name="Lu Wenfang" userId="2d7494f7057705a1" providerId="LiveId" clId="{8D95F3DB-1DFB-4E78-BC45-1035B09F7BA7}" dt="2023-02-12T14:14:33.636" v="59" actId="20577"/>
        <pc:sldMkLst>
          <pc:docMk/>
          <pc:sldMk cId="0" sldId="501"/>
        </pc:sldMkLst>
        <pc:spChg chg="mod">
          <ac:chgData name="Lu Wenfang" userId="2d7494f7057705a1" providerId="LiveId" clId="{8D95F3DB-1DFB-4E78-BC45-1035B09F7BA7}" dt="2023-02-12T14:14:33.636" v="59" actId="20577"/>
          <ac:spMkLst>
            <pc:docMk/>
            <pc:sldMk cId="0" sldId="501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12T14:14:31.145" v="55" actId="27636"/>
          <ac:spMkLst>
            <pc:docMk/>
            <pc:sldMk cId="0" sldId="501"/>
            <ac:spMk id="7" creationId="{00000000-0000-0000-0000-000000000000}"/>
          </ac:spMkLst>
        </pc:spChg>
      </pc:sldChg>
      <pc:sldChg chg="modSp del mod">
        <pc:chgData name="Lu Wenfang" userId="2d7494f7057705a1" providerId="LiveId" clId="{8D95F3DB-1DFB-4E78-BC45-1035B09F7BA7}" dt="2023-02-19T08:33:25.012" v="1545" actId="47"/>
        <pc:sldMkLst>
          <pc:docMk/>
          <pc:sldMk cId="0" sldId="503"/>
        </pc:sldMkLst>
        <pc:spChg chg="mod">
          <ac:chgData name="Lu Wenfang" userId="2d7494f7057705a1" providerId="LiveId" clId="{8D95F3DB-1DFB-4E78-BC45-1035B09F7BA7}" dt="2023-02-19T08:31:40.315" v="1520" actId="20577"/>
          <ac:spMkLst>
            <pc:docMk/>
            <pc:sldMk cId="0" sldId="503"/>
            <ac:spMk id="3" creationId="{00000000-0000-0000-0000-000000000000}"/>
          </ac:spMkLst>
        </pc:spChg>
      </pc:sldChg>
      <pc:sldChg chg="modSp">
        <pc:chgData name="Lu Wenfang" userId="2d7494f7057705a1" providerId="LiveId" clId="{8D95F3DB-1DFB-4E78-BC45-1035B09F7BA7}" dt="2023-02-22T02:33:08.137" v="2575"/>
        <pc:sldMkLst>
          <pc:docMk/>
          <pc:sldMk cId="2995658408" sldId="504"/>
        </pc:sldMkLst>
        <pc:spChg chg="mod">
          <ac:chgData name="Lu Wenfang" userId="2d7494f7057705a1" providerId="LiveId" clId="{8D95F3DB-1DFB-4E78-BC45-1035B09F7BA7}" dt="2023-02-22T02:33:08.137" v="2575"/>
          <ac:spMkLst>
            <pc:docMk/>
            <pc:sldMk cId="2995658408" sldId="504"/>
            <ac:spMk id="3" creationId="{00000000-0000-0000-0000-000000000000}"/>
          </ac:spMkLst>
        </pc:spChg>
      </pc:sldChg>
      <pc:sldChg chg="delSp modSp mod">
        <pc:chgData name="Lu Wenfang" userId="2d7494f7057705a1" providerId="LiveId" clId="{8D95F3DB-1DFB-4E78-BC45-1035B09F7BA7}" dt="2023-02-12T14:15:30.591" v="103" actId="6549"/>
        <pc:sldMkLst>
          <pc:docMk/>
          <pc:sldMk cId="1205474871" sldId="505"/>
        </pc:sldMkLst>
        <pc:spChg chg="mod">
          <ac:chgData name="Lu Wenfang" userId="2d7494f7057705a1" providerId="LiveId" clId="{8D95F3DB-1DFB-4E78-BC45-1035B09F7BA7}" dt="2023-02-12T14:15:30.591" v="103" actId="6549"/>
          <ac:spMkLst>
            <pc:docMk/>
            <pc:sldMk cId="1205474871" sldId="505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12T14:14:47.424" v="67" actId="27636"/>
          <ac:spMkLst>
            <pc:docMk/>
            <pc:sldMk cId="1205474871" sldId="505"/>
            <ac:spMk id="7" creationId="{00000000-0000-0000-0000-000000000000}"/>
          </ac:spMkLst>
        </pc:spChg>
        <pc:picChg chg="del mod">
          <ac:chgData name="Lu Wenfang" userId="2d7494f7057705a1" providerId="LiveId" clId="{8D95F3DB-1DFB-4E78-BC45-1035B09F7BA7}" dt="2023-02-12T14:14:53.182" v="69" actId="478"/>
          <ac:picMkLst>
            <pc:docMk/>
            <pc:sldMk cId="1205474871" sldId="505"/>
            <ac:picMk id="6" creationId="{00000000-0000-0000-0000-000000000000}"/>
          </ac:picMkLst>
        </pc:picChg>
      </pc:sldChg>
      <pc:sldChg chg="addSp modSp del mod">
        <pc:chgData name="Lu Wenfang" userId="2d7494f7057705a1" providerId="LiveId" clId="{8D95F3DB-1DFB-4E78-BC45-1035B09F7BA7}" dt="2023-02-24T14:08:51.463" v="4431" actId="18676"/>
        <pc:sldMkLst>
          <pc:docMk/>
          <pc:sldMk cId="2671777116" sldId="507"/>
        </pc:sldMkLst>
        <pc:spChg chg="add mod">
          <ac:chgData name="Lu Wenfang" userId="2d7494f7057705a1" providerId="LiveId" clId="{8D95F3DB-1DFB-4E78-BC45-1035B09F7BA7}" dt="2023-02-19T09:03:16.025" v="2022" actId="1076"/>
          <ac:spMkLst>
            <pc:docMk/>
            <pc:sldMk cId="2671777116" sldId="507"/>
            <ac:spMk id="5" creationId="{436DE198-E1D2-8680-F36A-A9B791610549}"/>
          </ac:spMkLst>
        </pc:spChg>
      </pc:sldChg>
      <pc:sldChg chg="addSp delSp modSp add del mod modShow">
        <pc:chgData name="Lu Wenfang" userId="2d7494f7057705a1" providerId="LiveId" clId="{8D95F3DB-1DFB-4E78-BC45-1035B09F7BA7}" dt="2023-02-24T15:50:22.288" v="4514" actId="729"/>
        <pc:sldMkLst>
          <pc:docMk/>
          <pc:sldMk cId="3429602626" sldId="508"/>
        </pc:sldMkLst>
        <pc:spChg chg="mod">
          <ac:chgData name="Lu Wenfang" userId="2d7494f7057705a1" providerId="LiveId" clId="{8D95F3DB-1DFB-4E78-BC45-1035B09F7BA7}" dt="2023-02-24T14:15:02.218" v="4460" actId="20577"/>
          <ac:spMkLst>
            <pc:docMk/>
            <pc:sldMk cId="3429602626" sldId="508"/>
            <ac:spMk id="2" creationId="{00000000-0000-0000-0000-000000000000}"/>
          </ac:spMkLst>
        </pc:spChg>
        <pc:spChg chg="del">
          <ac:chgData name="Lu Wenfang" userId="2d7494f7057705a1" providerId="LiveId" clId="{8D95F3DB-1DFB-4E78-BC45-1035B09F7BA7}" dt="2023-02-24T14:15:04.677" v="4461" actId="478"/>
          <ac:spMkLst>
            <pc:docMk/>
            <pc:sldMk cId="3429602626" sldId="508"/>
            <ac:spMk id="3" creationId="{00000000-0000-0000-0000-000000000000}"/>
          </ac:spMkLst>
        </pc:spChg>
        <pc:picChg chg="add mod">
          <ac:chgData name="Lu Wenfang" userId="2d7494f7057705a1" providerId="LiveId" clId="{8D95F3DB-1DFB-4E78-BC45-1035B09F7BA7}" dt="2023-02-24T14:15:59.662" v="4467" actId="1076"/>
          <ac:picMkLst>
            <pc:docMk/>
            <pc:sldMk cId="3429602626" sldId="508"/>
            <ac:picMk id="4" creationId="{04FAD536-4E62-2E93-3406-386DC45BF5CB}"/>
          </ac:picMkLst>
        </pc:picChg>
        <pc:picChg chg="mod">
          <ac:chgData name="Lu Wenfang" userId="2d7494f7057705a1" providerId="LiveId" clId="{8D95F3DB-1DFB-4E78-BC45-1035B09F7BA7}" dt="2023-02-24T14:15:13.423" v="4465" actId="1076"/>
          <ac:picMkLst>
            <pc:docMk/>
            <pc:sldMk cId="3429602626" sldId="508"/>
            <ac:picMk id="6" creationId="{00000000-0000-0000-0000-000000000000}"/>
          </ac:picMkLst>
        </pc:picChg>
      </pc:sldChg>
      <pc:sldChg chg="del">
        <pc:chgData name="Lu Wenfang" userId="2d7494f7057705a1" providerId="LiveId" clId="{8D95F3DB-1DFB-4E78-BC45-1035B09F7BA7}" dt="2023-02-24T14:08:51.463" v="4431" actId="18676"/>
        <pc:sldMkLst>
          <pc:docMk/>
          <pc:sldMk cId="3593449566" sldId="509"/>
        </pc:sldMkLst>
      </pc:sldChg>
      <pc:sldChg chg="modSp mod">
        <pc:chgData name="Lu Wenfang" userId="2d7494f7057705a1" providerId="LiveId" clId="{8D95F3DB-1DFB-4E78-BC45-1035B09F7BA7}" dt="2023-02-23T14:59:10.087" v="3292" actId="207"/>
        <pc:sldMkLst>
          <pc:docMk/>
          <pc:sldMk cId="0" sldId="510"/>
        </pc:sldMkLst>
        <pc:spChg chg="mod">
          <ac:chgData name="Lu Wenfang" userId="2d7494f7057705a1" providerId="LiveId" clId="{8D95F3DB-1DFB-4E78-BC45-1035B09F7BA7}" dt="2023-02-23T14:59:10.087" v="3292" actId="207"/>
          <ac:spMkLst>
            <pc:docMk/>
            <pc:sldMk cId="0" sldId="510"/>
            <ac:spMk id="3" creationId="{00000000-0000-0000-0000-000000000000}"/>
          </ac:spMkLst>
        </pc:spChg>
      </pc:sldChg>
      <pc:sldChg chg="del">
        <pc:chgData name="Lu Wenfang" userId="2d7494f7057705a1" providerId="LiveId" clId="{8D95F3DB-1DFB-4E78-BC45-1035B09F7BA7}" dt="2023-02-22T02:33:35.904" v="2576" actId="47"/>
        <pc:sldMkLst>
          <pc:docMk/>
          <pc:sldMk cId="0" sldId="511"/>
        </pc:sldMkLst>
      </pc:sldChg>
      <pc:sldChg chg="modSp mod">
        <pc:chgData name="Lu Wenfang" userId="2d7494f7057705a1" providerId="LiveId" clId="{8D95F3DB-1DFB-4E78-BC45-1035B09F7BA7}" dt="2023-02-23T14:59:46.915" v="3313" actId="1076"/>
        <pc:sldMkLst>
          <pc:docMk/>
          <pc:sldMk cId="0" sldId="512"/>
        </pc:sldMkLst>
        <pc:spChg chg="mod">
          <ac:chgData name="Lu Wenfang" userId="2d7494f7057705a1" providerId="LiveId" clId="{8D95F3DB-1DFB-4E78-BC45-1035B09F7BA7}" dt="2023-02-19T06:39:24.240" v="654"/>
          <ac:spMkLst>
            <pc:docMk/>
            <pc:sldMk cId="0" sldId="512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3T14:59:37.828" v="3308" actId="27636"/>
          <ac:spMkLst>
            <pc:docMk/>
            <pc:sldMk cId="0" sldId="512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23T14:59:40.194" v="3309" actId="1076"/>
          <ac:spMkLst>
            <pc:docMk/>
            <pc:sldMk cId="0" sldId="512"/>
            <ac:spMk id="6" creationId="{00000000-0000-0000-0000-000000000000}"/>
          </ac:spMkLst>
        </pc:spChg>
        <pc:picChg chg="mod">
          <ac:chgData name="Lu Wenfang" userId="2d7494f7057705a1" providerId="LiveId" clId="{8D95F3DB-1DFB-4E78-BC45-1035B09F7BA7}" dt="2023-02-23T14:59:46.915" v="3313" actId="1076"/>
          <ac:picMkLst>
            <pc:docMk/>
            <pc:sldMk cId="0" sldId="512"/>
            <ac:picMk id="4" creationId="{00000000-0000-0000-0000-000000000000}"/>
          </ac:picMkLst>
        </pc:picChg>
      </pc:sldChg>
      <pc:sldChg chg="addSp modSp mod">
        <pc:chgData name="Lu Wenfang" userId="2d7494f7057705a1" providerId="LiveId" clId="{8D95F3DB-1DFB-4E78-BC45-1035B09F7BA7}" dt="2023-02-23T16:15:20.682" v="3766" actId="1076"/>
        <pc:sldMkLst>
          <pc:docMk/>
          <pc:sldMk cId="0" sldId="513"/>
        </pc:sldMkLst>
        <pc:spChg chg="mod">
          <ac:chgData name="Lu Wenfang" userId="2d7494f7057705a1" providerId="LiveId" clId="{8D95F3DB-1DFB-4E78-BC45-1035B09F7BA7}" dt="2023-02-19T06:39:33.765" v="659"/>
          <ac:spMkLst>
            <pc:docMk/>
            <pc:sldMk cId="0" sldId="513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3T15:02:17.740" v="3321" actId="403"/>
          <ac:spMkLst>
            <pc:docMk/>
            <pc:sldMk cId="0" sldId="513"/>
            <ac:spMk id="3" creationId="{00000000-0000-0000-0000-000000000000}"/>
          </ac:spMkLst>
        </pc:spChg>
        <pc:picChg chg="add mod">
          <ac:chgData name="Lu Wenfang" userId="2d7494f7057705a1" providerId="LiveId" clId="{8D95F3DB-1DFB-4E78-BC45-1035B09F7BA7}" dt="2023-02-23T16:15:20.682" v="3766" actId="1076"/>
          <ac:picMkLst>
            <pc:docMk/>
            <pc:sldMk cId="0" sldId="513"/>
            <ac:picMk id="6" creationId="{AEB4C133-442A-15CD-9579-8010EB8845BB}"/>
          </ac:picMkLst>
        </pc:picChg>
        <pc:picChg chg="mod">
          <ac:chgData name="Lu Wenfang" userId="2d7494f7057705a1" providerId="LiveId" clId="{8D95F3DB-1DFB-4E78-BC45-1035B09F7BA7}" dt="2023-02-23T16:14:25.985" v="3764" actId="1076"/>
          <ac:picMkLst>
            <pc:docMk/>
            <pc:sldMk cId="0" sldId="513"/>
            <ac:picMk id="1026" creationId="{00000000-0000-0000-0000-000000000000}"/>
          </ac:picMkLst>
        </pc:picChg>
      </pc:sldChg>
      <pc:sldChg chg="delSp modSp mod">
        <pc:chgData name="Lu Wenfang" userId="2d7494f7057705a1" providerId="LiveId" clId="{8D95F3DB-1DFB-4E78-BC45-1035B09F7BA7}" dt="2023-02-23T15:03:02.081" v="3354" actId="1076"/>
        <pc:sldMkLst>
          <pc:docMk/>
          <pc:sldMk cId="0" sldId="514"/>
        </pc:sldMkLst>
        <pc:spChg chg="mod">
          <ac:chgData name="Lu Wenfang" userId="2d7494f7057705a1" providerId="LiveId" clId="{8D95F3DB-1DFB-4E78-BC45-1035B09F7BA7}" dt="2023-02-19T06:40:12.768" v="683" actId="6549"/>
          <ac:spMkLst>
            <pc:docMk/>
            <pc:sldMk cId="0" sldId="514"/>
            <ac:spMk id="2" creationId="{00000000-0000-0000-0000-000000000000}"/>
          </ac:spMkLst>
        </pc:spChg>
        <pc:spChg chg="del">
          <ac:chgData name="Lu Wenfang" userId="2d7494f7057705a1" providerId="LiveId" clId="{8D95F3DB-1DFB-4E78-BC45-1035B09F7BA7}" dt="2023-02-23T15:02:56.950" v="3352" actId="478"/>
          <ac:spMkLst>
            <pc:docMk/>
            <pc:sldMk cId="0" sldId="514"/>
            <ac:spMk id="4" creationId="{00000000-0000-0000-0000-000000000000}"/>
          </ac:spMkLst>
        </pc:spChg>
        <pc:spChg chg="mod">
          <ac:chgData name="Lu Wenfang" userId="2d7494f7057705a1" providerId="LiveId" clId="{8D95F3DB-1DFB-4E78-BC45-1035B09F7BA7}" dt="2023-02-23T15:02:51.782" v="3350" actId="27636"/>
          <ac:spMkLst>
            <pc:docMk/>
            <pc:sldMk cId="0" sldId="514"/>
            <ac:spMk id="7" creationId="{00000000-0000-0000-0000-000000000000}"/>
          </ac:spMkLst>
        </pc:spChg>
        <pc:picChg chg="mod">
          <ac:chgData name="Lu Wenfang" userId="2d7494f7057705a1" providerId="LiveId" clId="{8D95F3DB-1DFB-4E78-BC45-1035B09F7BA7}" dt="2023-02-23T15:03:02.081" v="3354" actId="1076"/>
          <ac:picMkLst>
            <pc:docMk/>
            <pc:sldMk cId="0" sldId="514"/>
            <ac:picMk id="1032" creationId="{00000000-0000-0000-0000-000000000000}"/>
          </ac:picMkLst>
        </pc:picChg>
      </pc:sldChg>
      <pc:sldChg chg="modSp mod">
        <pc:chgData name="Lu Wenfang" userId="2d7494f7057705a1" providerId="LiveId" clId="{8D95F3DB-1DFB-4E78-BC45-1035B09F7BA7}" dt="2023-02-24T13:53:23.220" v="4321" actId="403"/>
        <pc:sldMkLst>
          <pc:docMk/>
          <pc:sldMk cId="0" sldId="515"/>
        </pc:sldMkLst>
        <pc:spChg chg="mod">
          <ac:chgData name="Lu Wenfang" userId="2d7494f7057705a1" providerId="LiveId" clId="{8D95F3DB-1DFB-4E78-BC45-1035B09F7BA7}" dt="2023-02-19T06:41:10.760" v="688" actId="6549"/>
          <ac:spMkLst>
            <pc:docMk/>
            <pc:sldMk cId="0" sldId="515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4T13:53:23.220" v="4321" actId="403"/>
          <ac:spMkLst>
            <pc:docMk/>
            <pc:sldMk cId="0" sldId="515"/>
            <ac:spMk id="3" creationId="{00000000-0000-0000-0000-000000000000}"/>
          </ac:spMkLst>
        </pc:spChg>
      </pc:sldChg>
      <pc:sldChg chg="modSp del mod">
        <pc:chgData name="Lu Wenfang" userId="2d7494f7057705a1" providerId="LiveId" clId="{8D95F3DB-1DFB-4E78-BC45-1035B09F7BA7}" dt="2023-02-24T13:55:48.733" v="4356" actId="2696"/>
        <pc:sldMkLst>
          <pc:docMk/>
          <pc:sldMk cId="579217522" sldId="516"/>
        </pc:sldMkLst>
        <pc:spChg chg="mod">
          <ac:chgData name="Lu Wenfang" userId="2d7494f7057705a1" providerId="LiveId" clId="{8D95F3DB-1DFB-4E78-BC45-1035B09F7BA7}" dt="2023-02-19T06:41:17.976" v="690" actId="6549"/>
          <ac:spMkLst>
            <pc:docMk/>
            <pc:sldMk cId="579217522" sldId="516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3T15:40:48.722" v="3375" actId="14100"/>
          <ac:spMkLst>
            <pc:docMk/>
            <pc:sldMk cId="579217522" sldId="516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23T15:40:48.722" v="3375" actId="14100"/>
          <ac:spMkLst>
            <pc:docMk/>
            <pc:sldMk cId="579217522" sldId="516"/>
            <ac:spMk id="4" creationId="{00000000-0000-0000-0000-000000000000}"/>
          </ac:spMkLst>
        </pc:spChg>
        <pc:spChg chg="mod">
          <ac:chgData name="Lu Wenfang" userId="2d7494f7057705a1" providerId="LiveId" clId="{8D95F3DB-1DFB-4E78-BC45-1035B09F7BA7}" dt="2023-02-23T15:40:41.336" v="3374" actId="27636"/>
          <ac:spMkLst>
            <pc:docMk/>
            <pc:sldMk cId="579217522" sldId="516"/>
            <ac:spMk id="8" creationId="{00000000-0000-0000-0000-000000000000}"/>
          </ac:spMkLst>
        </pc:spChg>
        <pc:spChg chg="mod">
          <ac:chgData name="Lu Wenfang" userId="2d7494f7057705a1" providerId="LiveId" clId="{8D95F3DB-1DFB-4E78-BC45-1035B09F7BA7}" dt="2023-02-23T15:40:48.722" v="3375" actId="14100"/>
          <ac:spMkLst>
            <pc:docMk/>
            <pc:sldMk cId="579217522" sldId="516"/>
            <ac:spMk id="12" creationId="{00000000-0000-0000-0000-000000000000}"/>
          </ac:spMkLst>
        </pc:spChg>
        <pc:spChg chg="mod">
          <ac:chgData name="Lu Wenfang" userId="2d7494f7057705a1" providerId="LiveId" clId="{8D95F3DB-1DFB-4E78-BC45-1035B09F7BA7}" dt="2023-02-23T15:40:48.722" v="3375" actId="14100"/>
          <ac:spMkLst>
            <pc:docMk/>
            <pc:sldMk cId="579217522" sldId="516"/>
            <ac:spMk id="72" creationId="{00000000-0000-0000-0000-000000000000}"/>
          </ac:spMkLst>
        </pc:spChg>
        <pc:grpChg chg="mod">
          <ac:chgData name="Lu Wenfang" userId="2d7494f7057705a1" providerId="LiveId" clId="{8D95F3DB-1DFB-4E78-BC45-1035B09F7BA7}" dt="2023-02-23T15:40:48.722" v="3375" actId="14100"/>
          <ac:grpSpMkLst>
            <pc:docMk/>
            <pc:sldMk cId="579217522" sldId="516"/>
            <ac:grpSpMk id="5" creationId="{00000000-0000-0000-0000-000000000000}"/>
          </ac:grpSpMkLst>
        </pc:grpChg>
        <pc:picChg chg="mod">
          <ac:chgData name="Lu Wenfang" userId="2d7494f7057705a1" providerId="LiveId" clId="{8D95F3DB-1DFB-4E78-BC45-1035B09F7BA7}" dt="2023-02-23T15:40:48.722" v="3375" actId="14100"/>
          <ac:picMkLst>
            <pc:docMk/>
            <pc:sldMk cId="579217522" sldId="516"/>
            <ac:picMk id="69" creationId="{00000000-0000-0000-0000-000000000000}"/>
          </ac:picMkLst>
        </pc:picChg>
        <pc:picChg chg="mod">
          <ac:chgData name="Lu Wenfang" userId="2d7494f7057705a1" providerId="LiveId" clId="{8D95F3DB-1DFB-4E78-BC45-1035B09F7BA7}" dt="2023-02-23T15:40:48.722" v="3375" actId="14100"/>
          <ac:picMkLst>
            <pc:docMk/>
            <pc:sldMk cId="579217522" sldId="516"/>
            <ac:picMk id="1026" creationId="{00000000-0000-0000-0000-000000000000}"/>
          </ac:picMkLst>
        </pc:pic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6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0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4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3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3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3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3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3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4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4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4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48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5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5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5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5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5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6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6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6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6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0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4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6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8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7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0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2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4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6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8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8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0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2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4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6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98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04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1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1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2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23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2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27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2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31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5:40:48.722" v="3375" actId="14100"/>
          <ac:cxnSpMkLst>
            <pc:docMk/>
            <pc:sldMk cId="579217522" sldId="516"/>
            <ac:cxnSpMk id="133" creationId="{00000000-0000-0000-0000-000000000000}"/>
          </ac:cxnSpMkLst>
        </pc:cxnChg>
      </pc:sldChg>
      <pc:sldChg chg="modSp del mod">
        <pc:chgData name="Lu Wenfang" userId="2d7494f7057705a1" providerId="LiveId" clId="{8D95F3DB-1DFB-4E78-BC45-1035B09F7BA7}" dt="2023-02-24T13:55:48.733" v="4356" actId="2696"/>
        <pc:sldMkLst>
          <pc:docMk/>
          <pc:sldMk cId="179077922" sldId="517"/>
        </pc:sldMkLst>
        <pc:spChg chg="mod">
          <ac:chgData name="Lu Wenfang" userId="2d7494f7057705a1" providerId="LiveId" clId="{8D95F3DB-1DFB-4E78-BC45-1035B09F7BA7}" dt="2023-02-23T15:56:34.673" v="3386" actId="20577"/>
          <ac:spMkLst>
            <pc:docMk/>
            <pc:sldMk cId="179077922" sldId="517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19T06:40:34.026" v="684"/>
          <ac:spMkLst>
            <pc:docMk/>
            <pc:sldMk cId="179077922" sldId="517"/>
            <ac:spMk id="5" creationId="{00000000-0000-0000-0000-000000000000}"/>
          </ac:spMkLst>
        </pc:spChg>
      </pc:sldChg>
      <pc:sldChg chg="modSp add mod setBg">
        <pc:chgData name="Lu Wenfang" userId="2d7494f7057705a1" providerId="LiveId" clId="{8D95F3DB-1DFB-4E78-BC45-1035B09F7BA7}" dt="2023-02-27T01:17:44.282" v="5532" actId="20577"/>
        <pc:sldMkLst>
          <pc:docMk/>
          <pc:sldMk cId="596142429" sldId="518"/>
        </pc:sldMkLst>
        <pc:spChg chg="mod">
          <ac:chgData name="Lu Wenfang" userId="2d7494f7057705a1" providerId="LiveId" clId="{8D95F3DB-1DFB-4E78-BC45-1035B09F7BA7}" dt="2023-02-23T16:05:12.492" v="3509" actId="20577"/>
          <ac:spMkLst>
            <pc:docMk/>
            <pc:sldMk cId="596142429" sldId="518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7T01:17:44.282" v="5532" actId="20577"/>
          <ac:spMkLst>
            <pc:docMk/>
            <pc:sldMk cId="596142429" sldId="518"/>
            <ac:spMk id="3" creationId="{00000000-0000-0000-0000-000000000000}"/>
          </ac:spMkLst>
        </pc:spChg>
      </pc:sldChg>
      <pc:sldChg chg="addSp delSp modSp mod">
        <pc:chgData name="Lu Wenfang" userId="2d7494f7057705a1" providerId="LiveId" clId="{8D95F3DB-1DFB-4E78-BC45-1035B09F7BA7}" dt="2023-02-23T16:06:45.777" v="3651" actId="20577"/>
        <pc:sldMkLst>
          <pc:docMk/>
          <pc:sldMk cId="0" sldId="519"/>
        </pc:sldMkLst>
        <pc:spChg chg="del mod">
          <ac:chgData name="Lu Wenfang" userId="2d7494f7057705a1" providerId="LiveId" clId="{8D95F3DB-1DFB-4E78-BC45-1035B09F7BA7}" dt="2023-02-23T15:59:56.290" v="3389" actId="22"/>
          <ac:spMkLst>
            <pc:docMk/>
            <pc:sldMk cId="0" sldId="519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6:31.805" v="3617" actId="20577"/>
          <ac:spMkLst>
            <pc:docMk/>
            <pc:sldMk cId="0" sldId="519"/>
            <ac:spMk id="7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6:38.297" v="3633" actId="20577"/>
          <ac:spMkLst>
            <pc:docMk/>
            <pc:sldMk cId="0" sldId="519"/>
            <ac:spMk id="11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6:45.777" v="3651" actId="20577"/>
          <ac:spMkLst>
            <pc:docMk/>
            <pc:sldMk cId="0" sldId="519"/>
            <ac:spMk id="14" creationId="{00000000-0000-0000-0000-000000000000}"/>
          </ac:spMkLst>
        </pc:spChg>
        <pc:spChg chg="del">
          <ac:chgData name="Lu Wenfang" userId="2d7494f7057705a1" providerId="LiveId" clId="{8D95F3DB-1DFB-4E78-BC45-1035B09F7BA7}" dt="2023-02-23T15:56:59.994" v="3388" actId="478"/>
          <ac:spMkLst>
            <pc:docMk/>
            <pc:sldMk cId="0" sldId="519"/>
            <ac:spMk id="15" creationId="{00000000-0000-0000-0000-000000000000}"/>
          </ac:spMkLst>
        </pc:spChg>
        <pc:spChg chg="del">
          <ac:chgData name="Lu Wenfang" userId="2d7494f7057705a1" providerId="LiveId" clId="{8D95F3DB-1DFB-4E78-BC45-1035B09F7BA7}" dt="2023-02-23T15:56:59.994" v="3388" actId="478"/>
          <ac:spMkLst>
            <pc:docMk/>
            <pc:sldMk cId="0" sldId="519"/>
            <ac:spMk id="17" creationId="{00000000-0000-0000-0000-000000000000}"/>
          </ac:spMkLst>
        </pc:spChg>
        <pc:spChg chg="del">
          <ac:chgData name="Lu Wenfang" userId="2d7494f7057705a1" providerId="LiveId" clId="{8D95F3DB-1DFB-4E78-BC45-1035B09F7BA7}" dt="2023-02-23T15:56:59.994" v="3388" actId="478"/>
          <ac:spMkLst>
            <pc:docMk/>
            <pc:sldMk cId="0" sldId="519"/>
            <ac:spMk id="18" creationId="{00000000-0000-0000-0000-000000000000}"/>
          </ac:spMkLst>
        </pc:spChg>
        <pc:spChg chg="del">
          <ac:chgData name="Lu Wenfang" userId="2d7494f7057705a1" providerId="LiveId" clId="{8D95F3DB-1DFB-4E78-BC45-1035B09F7BA7}" dt="2023-02-23T15:56:59.994" v="3388" actId="478"/>
          <ac:spMkLst>
            <pc:docMk/>
            <pc:sldMk cId="0" sldId="519"/>
            <ac:spMk id="19" creationId="{00000000-0000-0000-0000-000000000000}"/>
          </ac:spMkLst>
        </pc:spChg>
        <pc:spChg chg="add mod">
          <ac:chgData name="Lu Wenfang" userId="2d7494f7057705a1" providerId="LiveId" clId="{8D95F3DB-1DFB-4E78-BC45-1035B09F7BA7}" dt="2023-02-23T16:04:23.635" v="3505"/>
          <ac:spMkLst>
            <pc:docMk/>
            <pc:sldMk cId="0" sldId="519"/>
            <ac:spMk id="33" creationId="{8B1C1FE5-2F10-28E5-D561-106A411B1C03}"/>
          </ac:spMkLst>
        </pc:spChg>
        <pc:picChg chg="add del mod ord">
          <ac:chgData name="Lu Wenfang" userId="2d7494f7057705a1" providerId="LiveId" clId="{8D95F3DB-1DFB-4E78-BC45-1035B09F7BA7}" dt="2023-02-23T16:00:47.016" v="3393" actId="478"/>
          <ac:picMkLst>
            <pc:docMk/>
            <pc:sldMk cId="0" sldId="519"/>
            <ac:picMk id="10" creationId="{588990B9-EA50-5880-1676-EE628759EB36}"/>
          </ac:picMkLst>
        </pc:picChg>
        <pc:picChg chg="add mod ord">
          <ac:chgData name="Lu Wenfang" userId="2d7494f7057705a1" providerId="LiveId" clId="{8D95F3DB-1DFB-4E78-BC45-1035B09F7BA7}" dt="2023-02-23T16:01:35.721" v="3432" actId="1076"/>
          <ac:picMkLst>
            <pc:docMk/>
            <pc:sldMk cId="0" sldId="519"/>
            <ac:picMk id="22" creationId="{6C76192D-94E3-1C0F-6173-CE744072DEE2}"/>
          </ac:picMkLst>
        </pc:picChg>
        <pc:picChg chg="add mod">
          <ac:chgData name="Lu Wenfang" userId="2d7494f7057705a1" providerId="LiveId" clId="{8D95F3DB-1DFB-4E78-BC45-1035B09F7BA7}" dt="2023-02-23T16:01:40.036" v="3435" actId="1076"/>
          <ac:picMkLst>
            <pc:docMk/>
            <pc:sldMk cId="0" sldId="519"/>
            <ac:picMk id="27" creationId="{C1B4549C-0EE3-3B21-1626-4C7B4E52A484}"/>
          </ac:picMkLst>
        </pc:picChg>
        <pc:cxnChg chg="mod">
          <ac:chgData name="Lu Wenfang" userId="2d7494f7057705a1" providerId="LiveId" clId="{8D95F3DB-1DFB-4E78-BC45-1035B09F7BA7}" dt="2023-02-23T16:01:35.721" v="3432" actId="1076"/>
          <ac:cxnSpMkLst>
            <pc:docMk/>
            <pc:sldMk cId="0" sldId="519"/>
            <ac:cxnSpMk id="5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6:01:35.721" v="3432" actId="1076"/>
          <ac:cxnSpMkLst>
            <pc:docMk/>
            <pc:sldMk cId="0" sldId="519"/>
            <ac:cxnSpMk id="9" creationId="{00000000-0000-0000-0000-000000000000}"/>
          </ac:cxnSpMkLst>
        </pc:cxnChg>
        <pc:cxnChg chg="mod">
          <ac:chgData name="Lu Wenfang" userId="2d7494f7057705a1" providerId="LiveId" clId="{8D95F3DB-1DFB-4E78-BC45-1035B09F7BA7}" dt="2023-02-23T16:01:35.721" v="3432" actId="1076"/>
          <ac:cxnSpMkLst>
            <pc:docMk/>
            <pc:sldMk cId="0" sldId="519"/>
            <ac:cxnSpMk id="12" creationId="{00000000-0000-0000-0000-000000000000}"/>
          </ac:cxnSpMkLst>
        </pc:cxnChg>
      </pc:sldChg>
      <pc:sldChg chg="del">
        <pc:chgData name="Lu Wenfang" userId="2d7494f7057705a1" providerId="LiveId" clId="{8D95F3DB-1DFB-4E78-BC45-1035B09F7BA7}" dt="2023-02-23T16:06:58.133" v="3652" actId="47"/>
        <pc:sldMkLst>
          <pc:docMk/>
          <pc:sldMk cId="0" sldId="520"/>
        </pc:sldMkLst>
      </pc:sldChg>
      <pc:sldChg chg="delSp modSp mod">
        <pc:chgData name="Lu Wenfang" userId="2d7494f7057705a1" providerId="LiveId" clId="{8D95F3DB-1DFB-4E78-BC45-1035B09F7BA7}" dt="2023-02-23T16:09:16.386" v="3729" actId="20577"/>
        <pc:sldMkLst>
          <pc:docMk/>
          <pc:sldMk cId="0" sldId="521"/>
        </pc:sldMkLst>
        <pc:spChg chg="mod">
          <ac:chgData name="Lu Wenfang" userId="2d7494f7057705a1" providerId="LiveId" clId="{8D95F3DB-1DFB-4E78-BC45-1035B09F7BA7}" dt="2023-02-23T16:07:39.431" v="3678" actId="20577"/>
          <ac:spMkLst>
            <pc:docMk/>
            <pc:sldMk cId="0" sldId="521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8:52.582" v="3717" actId="207"/>
          <ac:spMkLst>
            <pc:docMk/>
            <pc:sldMk cId="0" sldId="521"/>
            <ac:spMk id="4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8:52.582" v="3717" actId="207"/>
          <ac:spMkLst>
            <pc:docMk/>
            <pc:sldMk cId="0" sldId="521"/>
            <ac:spMk id="5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9:16.386" v="3729" actId="20577"/>
          <ac:spMkLst>
            <pc:docMk/>
            <pc:sldMk cId="0" sldId="521"/>
            <ac:spMk id="6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7:50.251" v="3684" actId="207"/>
          <ac:spMkLst>
            <pc:docMk/>
            <pc:sldMk cId="0" sldId="521"/>
            <ac:spMk id="7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8:37.172" v="3713" actId="207"/>
          <ac:spMkLst>
            <pc:docMk/>
            <pc:sldMk cId="0" sldId="521"/>
            <ac:spMk id="10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9:06.862" v="3726" actId="1076"/>
          <ac:spMkLst>
            <pc:docMk/>
            <pc:sldMk cId="0" sldId="521"/>
            <ac:spMk id="14" creationId="{00000000-0000-0000-0000-000000000000}"/>
          </ac:spMkLst>
        </pc:spChg>
        <pc:spChg chg="del mod">
          <ac:chgData name="Lu Wenfang" userId="2d7494f7057705a1" providerId="LiveId" clId="{8D95F3DB-1DFB-4E78-BC45-1035B09F7BA7}" dt="2023-02-23T16:07:23.789" v="3668" actId="478"/>
          <ac:spMkLst>
            <pc:docMk/>
            <pc:sldMk cId="0" sldId="521"/>
            <ac:spMk id="18" creationId="{00000000-0000-0000-0000-000000000000}"/>
          </ac:spMkLst>
        </pc:spChg>
        <pc:spChg chg="mod">
          <ac:chgData name="Lu Wenfang" userId="2d7494f7057705a1" providerId="LiveId" clId="{8D95F3DB-1DFB-4E78-BC45-1035B09F7BA7}" dt="2023-02-23T16:09:00.978" v="3722" actId="403"/>
          <ac:spMkLst>
            <pc:docMk/>
            <pc:sldMk cId="0" sldId="521"/>
            <ac:spMk id="22" creationId="{00000000-0000-0000-0000-000000000000}"/>
          </ac:spMkLst>
        </pc:spChg>
        <pc:cxnChg chg="del mod">
          <ac:chgData name="Lu Wenfang" userId="2d7494f7057705a1" providerId="LiveId" clId="{8D95F3DB-1DFB-4E78-BC45-1035B09F7BA7}" dt="2023-02-23T16:07:23.789" v="3668" actId="478"/>
          <ac:cxnSpMkLst>
            <pc:docMk/>
            <pc:sldMk cId="0" sldId="521"/>
            <ac:cxnSpMk id="19" creationId="{00000000-0000-0000-0000-000000000000}"/>
          </ac:cxnSpMkLst>
        </pc:cxnChg>
      </pc:sldChg>
      <pc:sldChg chg="modSp mod">
        <pc:chgData name="Lu Wenfang" userId="2d7494f7057705a1" providerId="LiveId" clId="{8D95F3DB-1DFB-4E78-BC45-1035B09F7BA7}" dt="2023-02-27T01:09:48.680" v="5528" actId="20577"/>
        <pc:sldMkLst>
          <pc:docMk/>
          <pc:sldMk cId="0" sldId="522"/>
        </pc:sldMkLst>
        <pc:spChg chg="mod">
          <ac:chgData name="Lu Wenfang" userId="2d7494f7057705a1" providerId="LiveId" clId="{8D95F3DB-1DFB-4E78-BC45-1035B09F7BA7}" dt="2023-02-27T01:09:48.680" v="5528" actId="20577"/>
          <ac:spMkLst>
            <pc:docMk/>
            <pc:sldMk cId="0" sldId="522"/>
            <ac:spMk id="3" creationId="{00000000-0000-0000-0000-000000000000}"/>
          </ac:spMkLst>
        </pc:spChg>
      </pc:sldChg>
      <pc:sldChg chg="addSp delSp modSp mod">
        <pc:chgData name="Lu Wenfang" userId="2d7494f7057705a1" providerId="LiveId" clId="{8D95F3DB-1DFB-4E78-BC45-1035B09F7BA7}" dt="2023-02-27T01:21:01.798" v="5535" actId="1076"/>
        <pc:sldMkLst>
          <pc:docMk/>
          <pc:sldMk cId="0" sldId="523"/>
        </pc:sldMkLst>
        <pc:spChg chg="mod">
          <ac:chgData name="Lu Wenfang" userId="2d7494f7057705a1" providerId="LiveId" clId="{8D95F3DB-1DFB-4E78-BC45-1035B09F7BA7}" dt="2023-02-26T06:26:39.713" v="5407" actId="20577"/>
          <ac:spMkLst>
            <pc:docMk/>
            <pc:sldMk cId="0" sldId="523"/>
            <ac:spMk id="2" creationId="{00000000-0000-0000-0000-000000000000}"/>
          </ac:spMkLst>
        </pc:spChg>
        <pc:spChg chg="del mod">
          <ac:chgData name="Lu Wenfang" userId="2d7494f7057705a1" providerId="LiveId" clId="{8D95F3DB-1DFB-4E78-BC45-1035B09F7BA7}" dt="2023-02-22T03:28:26.395" v="2692" actId="478"/>
          <ac:spMkLst>
            <pc:docMk/>
            <pc:sldMk cId="0" sldId="523"/>
            <ac:spMk id="3" creationId="{00000000-0000-0000-0000-000000000000}"/>
          </ac:spMkLst>
        </pc:spChg>
        <pc:spChg chg="del mod">
          <ac:chgData name="Lu Wenfang" userId="2d7494f7057705a1" providerId="LiveId" clId="{8D95F3DB-1DFB-4E78-BC45-1035B09F7BA7}" dt="2023-02-22T03:28:27.964" v="2693" actId="478"/>
          <ac:spMkLst>
            <pc:docMk/>
            <pc:sldMk cId="0" sldId="523"/>
            <ac:spMk id="5" creationId="{00000000-0000-0000-0000-000000000000}"/>
          </ac:spMkLst>
        </pc:spChg>
        <pc:grpChg chg="mod">
          <ac:chgData name="Lu Wenfang" userId="2d7494f7057705a1" providerId="LiveId" clId="{8D95F3DB-1DFB-4E78-BC45-1035B09F7BA7}" dt="2023-02-22T03:28:31.922" v="2696" actId="1076"/>
          <ac:grpSpMkLst>
            <pc:docMk/>
            <pc:sldMk cId="0" sldId="523"/>
            <ac:grpSpMk id="15" creationId="{00000000-0000-0000-0000-000000000000}"/>
          </ac:grpSpMkLst>
        </pc:grpChg>
        <pc:picChg chg="del mod">
          <ac:chgData name="Lu Wenfang" userId="2d7494f7057705a1" providerId="LiveId" clId="{8D95F3DB-1DFB-4E78-BC45-1035B09F7BA7}" dt="2023-02-22T03:28:24.572" v="2691" actId="478"/>
          <ac:picMkLst>
            <pc:docMk/>
            <pc:sldMk cId="0" sldId="523"/>
            <ac:picMk id="4" creationId="{00000000-0000-0000-0000-000000000000}"/>
          </ac:picMkLst>
        </pc:picChg>
        <pc:picChg chg="add mod">
          <ac:chgData name="Lu Wenfang" userId="2d7494f7057705a1" providerId="LiveId" clId="{8D95F3DB-1DFB-4E78-BC45-1035B09F7BA7}" dt="2023-02-27T01:21:01.798" v="5535" actId="1076"/>
          <ac:picMkLst>
            <pc:docMk/>
            <pc:sldMk cId="0" sldId="523"/>
            <ac:picMk id="4" creationId="{76480F9B-F4D8-7BAC-0FDD-98FF2C324463}"/>
          </ac:picMkLst>
        </pc:picChg>
        <pc:picChg chg="add mod">
          <ac:chgData name="Lu Wenfang" userId="2d7494f7057705a1" providerId="LiveId" clId="{8D95F3DB-1DFB-4E78-BC45-1035B09F7BA7}" dt="2023-02-22T03:28:39.314" v="2701" actId="1076"/>
          <ac:picMkLst>
            <pc:docMk/>
            <pc:sldMk cId="0" sldId="523"/>
            <ac:picMk id="7" creationId="{7DC10B65-0165-9947-44A2-85AB97B4EFE1}"/>
          </ac:picMkLst>
        </pc:picChg>
        <pc:picChg chg="add del mod">
          <ac:chgData name="Lu Wenfang" userId="2d7494f7057705a1" providerId="LiveId" clId="{8D95F3DB-1DFB-4E78-BC45-1035B09F7BA7}" dt="2023-02-22T03:29:12.060" v="2712" actId="21"/>
          <ac:picMkLst>
            <pc:docMk/>
            <pc:sldMk cId="0" sldId="523"/>
            <ac:picMk id="8" creationId="{A499664A-4641-3716-1E8B-A675DB280EA2}"/>
          </ac:picMkLst>
        </pc:picChg>
      </pc:sldChg>
      <pc:sldChg chg="addSp modSp mod">
        <pc:chgData name="Lu Wenfang" userId="2d7494f7057705a1" providerId="LiveId" clId="{8D95F3DB-1DFB-4E78-BC45-1035B09F7BA7}" dt="2023-02-23T16:11:11.936" v="3763" actId="1076"/>
        <pc:sldMkLst>
          <pc:docMk/>
          <pc:sldMk cId="0" sldId="531"/>
        </pc:sldMkLst>
        <pc:picChg chg="add mod">
          <ac:chgData name="Lu Wenfang" userId="2d7494f7057705a1" providerId="LiveId" clId="{8D95F3DB-1DFB-4E78-BC45-1035B09F7BA7}" dt="2023-02-23T16:11:11.936" v="3763" actId="1076"/>
          <ac:picMkLst>
            <pc:docMk/>
            <pc:sldMk cId="0" sldId="531"/>
            <ac:picMk id="7" creationId="{52745E64-E3C0-E47C-8DF3-68B8A64378CA}"/>
          </ac:picMkLst>
        </pc:picChg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2916714460" sldId="579"/>
        </pc:sldMkLst>
      </pc:sldChg>
      <pc:sldChg chg="del">
        <pc:chgData name="Lu Wenfang" userId="2d7494f7057705a1" providerId="LiveId" clId="{8D95F3DB-1DFB-4E78-BC45-1035B09F7BA7}" dt="2023-02-27T03:02:48.308" v="5649" actId="2696"/>
        <pc:sldMkLst>
          <pc:docMk/>
          <pc:sldMk cId="3483380025" sldId="579"/>
        </pc:sldMkLst>
      </pc:sldChg>
      <pc:sldChg chg="del">
        <pc:chgData name="Lu Wenfang" userId="2d7494f7057705a1" providerId="LiveId" clId="{8D95F3DB-1DFB-4E78-BC45-1035B09F7BA7}" dt="2023-02-27T03:02:48.308" v="5649" actId="2696"/>
        <pc:sldMkLst>
          <pc:docMk/>
          <pc:sldMk cId="353735693" sldId="835"/>
        </pc:sldMkLst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2913536351" sldId="835"/>
        </pc:sldMkLst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652551158" sldId="840"/>
        </pc:sldMkLst>
      </pc:sldChg>
      <pc:sldChg chg="addSp delSp modSp add del mod ord setBg">
        <pc:chgData name="Lu Wenfang" userId="2d7494f7057705a1" providerId="LiveId" clId="{8D95F3DB-1DFB-4E78-BC45-1035B09F7BA7}" dt="2023-02-27T03:02:48.308" v="5649" actId="2696"/>
        <pc:sldMkLst>
          <pc:docMk/>
          <pc:sldMk cId="1922177044" sldId="840"/>
        </pc:sldMkLst>
        <pc:spChg chg="add mod">
          <ac:chgData name="Lu Wenfang" userId="2d7494f7057705a1" providerId="LiveId" clId="{8D95F3DB-1DFB-4E78-BC45-1035B09F7BA7}" dt="2023-02-24T16:55:03.639" v="4866" actId="1076"/>
          <ac:spMkLst>
            <pc:docMk/>
            <pc:sldMk cId="1922177044" sldId="840"/>
            <ac:spMk id="10" creationId="{F81C4B61-3385-F257-BC43-147303759433}"/>
          </ac:spMkLst>
        </pc:spChg>
        <pc:spChg chg="add mod">
          <ac:chgData name="Lu Wenfang" userId="2d7494f7057705a1" providerId="LiveId" clId="{8D95F3DB-1DFB-4E78-BC45-1035B09F7BA7}" dt="2023-02-24T16:55:19.634" v="4871"/>
          <ac:spMkLst>
            <pc:docMk/>
            <pc:sldMk cId="1922177044" sldId="840"/>
            <ac:spMk id="11" creationId="{B5AD58B1-B369-A382-6FBA-FECDCE267CFB}"/>
          </ac:spMkLst>
        </pc:spChg>
        <pc:spChg chg="del">
          <ac:chgData name="Lu Wenfang" userId="2d7494f7057705a1" providerId="LiveId" clId="{8D95F3DB-1DFB-4E78-BC45-1035B09F7BA7}" dt="2023-02-24T16:53:40.436" v="4838" actId="478"/>
          <ac:spMkLst>
            <pc:docMk/>
            <pc:sldMk cId="1922177044" sldId="840"/>
            <ac:spMk id="60" creationId="{20F5C0FD-44AB-48D7-8683-26378B267B87}"/>
          </ac:spMkLst>
        </pc:spChg>
        <pc:spChg chg="del">
          <ac:chgData name="Lu Wenfang" userId="2d7494f7057705a1" providerId="LiveId" clId="{8D95F3DB-1DFB-4E78-BC45-1035B09F7BA7}" dt="2023-02-24T16:53:38.308" v="4836" actId="478"/>
          <ac:spMkLst>
            <pc:docMk/>
            <pc:sldMk cId="1922177044" sldId="840"/>
            <ac:spMk id="61" creationId="{A4340256-0DFC-4557-8E7C-9CA37B14BD32}"/>
          </ac:spMkLst>
        </pc:spChg>
        <pc:spChg chg="del">
          <ac:chgData name="Lu Wenfang" userId="2d7494f7057705a1" providerId="LiveId" clId="{8D95F3DB-1DFB-4E78-BC45-1035B09F7BA7}" dt="2023-02-24T16:53:36.369" v="4834" actId="478"/>
          <ac:spMkLst>
            <pc:docMk/>
            <pc:sldMk cId="1922177044" sldId="840"/>
            <ac:spMk id="62" creationId="{E231838F-4B2F-4D01-B590-31165B9D718B}"/>
          </ac:spMkLst>
        </pc:spChg>
        <pc:spChg chg="mod">
          <ac:chgData name="Lu Wenfang" userId="2d7494f7057705a1" providerId="LiveId" clId="{8D95F3DB-1DFB-4E78-BC45-1035B09F7BA7}" dt="2023-02-24T16:54:52.962" v="4862" actId="21"/>
          <ac:spMkLst>
            <pc:docMk/>
            <pc:sldMk cId="1922177044" sldId="840"/>
            <ac:spMk id="80" creationId="{57214C7E-9DAD-432C-B7CC-53099F4904C8}"/>
          </ac:spMkLst>
        </pc:spChg>
        <pc:grpChg chg="del">
          <ac:chgData name="Lu Wenfang" userId="2d7494f7057705a1" providerId="LiveId" clId="{8D95F3DB-1DFB-4E78-BC45-1035B09F7BA7}" dt="2023-02-24T16:53:39.013" v="4837" actId="478"/>
          <ac:grpSpMkLst>
            <pc:docMk/>
            <pc:sldMk cId="1922177044" sldId="840"/>
            <ac:grpSpMk id="36" creationId="{0006D9BC-4290-40FE-977F-FB0D5E925305}"/>
          </ac:grpSpMkLst>
        </pc:grpChg>
        <pc:grpChg chg="del">
          <ac:chgData name="Lu Wenfang" userId="2d7494f7057705a1" providerId="LiveId" clId="{8D95F3DB-1DFB-4E78-BC45-1035B09F7BA7}" dt="2023-02-24T16:53:36.964" v="4835" actId="478"/>
          <ac:grpSpMkLst>
            <pc:docMk/>
            <pc:sldMk cId="1922177044" sldId="840"/>
            <ac:grpSpMk id="44" creationId="{17B8DE4C-9D70-442C-B6EA-6D15BF962E22}"/>
          </ac:grpSpMkLst>
        </pc:grpChg>
        <pc:grpChg chg="del">
          <ac:chgData name="Lu Wenfang" userId="2d7494f7057705a1" providerId="LiveId" clId="{8D95F3DB-1DFB-4E78-BC45-1035B09F7BA7}" dt="2023-02-24T16:53:35.540" v="4833" actId="478"/>
          <ac:grpSpMkLst>
            <pc:docMk/>
            <pc:sldMk cId="1922177044" sldId="840"/>
            <ac:grpSpMk id="52" creationId="{9A94E0E2-74D2-4B5C-8ED8-936C5552189B}"/>
          </ac:grpSpMkLst>
        </pc:grpChg>
        <pc:cxnChg chg="del mod">
          <ac:chgData name="Lu Wenfang" userId="2d7494f7057705a1" providerId="LiveId" clId="{8D95F3DB-1DFB-4E78-BC45-1035B09F7BA7}" dt="2023-02-24T16:53:51.314" v="4840" actId="478"/>
          <ac:cxnSpMkLst>
            <pc:docMk/>
            <pc:sldMk cId="1922177044" sldId="840"/>
            <ac:cxnSpMk id="71" creationId="{3103FA64-595F-46CB-A2EB-75EF4EE03155}"/>
          </ac:cxnSpMkLst>
        </pc:cxnChg>
        <pc:cxnChg chg="mod">
          <ac:chgData name="Lu Wenfang" userId="2d7494f7057705a1" providerId="LiveId" clId="{8D95F3DB-1DFB-4E78-BC45-1035B09F7BA7}" dt="2023-02-24T16:54:32.573" v="4847" actId="14100"/>
          <ac:cxnSpMkLst>
            <pc:docMk/>
            <pc:sldMk cId="1922177044" sldId="840"/>
            <ac:cxnSpMk id="72" creationId="{BA0BFECF-5CE0-4532-84AB-7F8190308231}"/>
          </ac:cxnSpMkLst>
        </pc:cxnChg>
        <pc:cxnChg chg="mod">
          <ac:chgData name="Lu Wenfang" userId="2d7494f7057705a1" providerId="LiveId" clId="{8D95F3DB-1DFB-4E78-BC45-1035B09F7BA7}" dt="2023-02-24T16:54:27.382" v="4846" actId="14100"/>
          <ac:cxnSpMkLst>
            <pc:docMk/>
            <pc:sldMk cId="1922177044" sldId="840"/>
            <ac:cxnSpMk id="73" creationId="{208AE5F1-D5A5-4CE1-9E98-EA9529F4B543}"/>
          </ac:cxnSpMkLst>
        </pc:cxnChg>
        <pc:cxnChg chg="del mod">
          <ac:chgData name="Lu Wenfang" userId="2d7494f7057705a1" providerId="LiveId" clId="{8D95F3DB-1DFB-4E78-BC45-1035B09F7BA7}" dt="2023-02-24T16:54:15.798" v="4844" actId="478"/>
          <ac:cxnSpMkLst>
            <pc:docMk/>
            <pc:sldMk cId="1922177044" sldId="840"/>
            <ac:cxnSpMk id="74" creationId="{047722BE-DDDA-4BDD-8B5F-5D4DE283A968}"/>
          </ac:cxnSpMkLst>
        </pc:cxnChg>
      </pc:sldChg>
      <pc:sldChg chg="modSp mod">
        <pc:chgData name="Lu Wenfang" userId="2d7494f7057705a1" providerId="LiveId" clId="{8D95F3DB-1DFB-4E78-BC45-1035B09F7BA7}" dt="2023-02-27T01:34:04.094" v="5641" actId="1076"/>
        <pc:sldMkLst>
          <pc:docMk/>
          <pc:sldMk cId="3302525006" sldId="871"/>
        </pc:sldMkLst>
        <pc:spChg chg="mod">
          <ac:chgData name="Lu Wenfang" userId="2d7494f7057705a1" providerId="LiveId" clId="{8D95F3DB-1DFB-4E78-BC45-1035B09F7BA7}" dt="2023-02-27T01:34:01.399" v="5640" actId="14100"/>
          <ac:spMkLst>
            <pc:docMk/>
            <pc:sldMk cId="3302525006" sldId="871"/>
            <ac:spMk id="8" creationId="{C0C89D7F-DDC8-4774-BAC7-45DC771DF719}"/>
          </ac:spMkLst>
        </pc:spChg>
        <pc:picChg chg="mod">
          <ac:chgData name="Lu Wenfang" userId="2d7494f7057705a1" providerId="LiveId" clId="{8D95F3DB-1DFB-4E78-BC45-1035B09F7BA7}" dt="2023-02-27T01:33:58.115" v="5638" actId="1076"/>
          <ac:picMkLst>
            <pc:docMk/>
            <pc:sldMk cId="3302525006" sldId="871"/>
            <ac:picMk id="5" creationId="{DBBD8002-0231-4CC8-B25D-CD3738350197}"/>
          </ac:picMkLst>
        </pc:picChg>
        <pc:picChg chg="mod">
          <ac:chgData name="Lu Wenfang" userId="2d7494f7057705a1" providerId="LiveId" clId="{8D95F3DB-1DFB-4E78-BC45-1035B09F7BA7}" dt="2023-02-27T01:34:04.094" v="5641" actId="1076"/>
          <ac:picMkLst>
            <pc:docMk/>
            <pc:sldMk cId="3302525006" sldId="871"/>
            <ac:picMk id="1026" creationId="{75765248-4EE8-414F-ADB6-71BDBC952145}"/>
          </ac:picMkLst>
        </pc:picChg>
      </pc:sldChg>
      <pc:sldChg chg="del">
        <pc:chgData name="Lu Wenfang" userId="2d7494f7057705a1" providerId="LiveId" clId="{8D95F3DB-1DFB-4E78-BC45-1035B09F7BA7}" dt="2023-02-18T03:06:20.018" v="106" actId="2696"/>
        <pc:sldMkLst>
          <pc:docMk/>
          <pc:sldMk cId="2059654698" sldId="874"/>
        </pc:sldMkLst>
      </pc:sldChg>
      <pc:sldChg chg="modSp add del mod">
        <pc:chgData name="Lu Wenfang" userId="2d7494f7057705a1" providerId="LiveId" clId="{8D95F3DB-1DFB-4E78-BC45-1035B09F7BA7}" dt="2023-02-24T14:08:44.438" v="4430" actId="18676"/>
        <pc:sldMkLst>
          <pc:docMk/>
          <pc:sldMk cId="2246695004" sldId="874"/>
        </pc:sldMkLst>
        <pc:picChg chg="mod">
          <ac:chgData name="Lu Wenfang" userId="2d7494f7057705a1" providerId="LiveId" clId="{8D95F3DB-1DFB-4E78-BC45-1035B09F7BA7}" dt="2023-02-19T14:26:36.335" v="2143" actId="1076"/>
          <ac:picMkLst>
            <pc:docMk/>
            <pc:sldMk cId="2246695004" sldId="874"/>
            <ac:picMk id="3" creationId="{F239CB04-3E18-D8ED-7D72-D88ECED1F579}"/>
          </ac:picMkLst>
        </pc:picChg>
        <pc:picChg chg="mod">
          <ac:chgData name="Lu Wenfang" userId="2d7494f7057705a1" providerId="LiveId" clId="{8D95F3DB-1DFB-4E78-BC45-1035B09F7BA7}" dt="2023-02-19T14:26:30.733" v="2141" actId="1076"/>
          <ac:picMkLst>
            <pc:docMk/>
            <pc:sldMk cId="2246695004" sldId="874"/>
            <ac:picMk id="5" creationId="{7FA6CA43-8655-6A34-6EF4-FB5CDCC30887}"/>
          </ac:picMkLst>
        </pc:picChg>
        <pc:picChg chg="mod">
          <ac:chgData name="Lu Wenfang" userId="2d7494f7057705a1" providerId="LiveId" clId="{8D95F3DB-1DFB-4E78-BC45-1035B09F7BA7}" dt="2023-02-19T14:26:34.305" v="2142" actId="1076"/>
          <ac:picMkLst>
            <pc:docMk/>
            <pc:sldMk cId="2246695004" sldId="874"/>
            <ac:picMk id="7" creationId="{2448E2EF-A34F-26A3-750A-E6F2547C1E7C}"/>
          </ac:picMkLst>
        </pc:picChg>
      </pc:sldChg>
      <pc:sldChg chg="del">
        <pc:chgData name="Lu Wenfang" userId="2d7494f7057705a1" providerId="LiveId" clId="{8D95F3DB-1DFB-4E78-BC45-1035B09F7BA7}" dt="2023-02-18T03:06:39.818" v="110" actId="47"/>
        <pc:sldMkLst>
          <pc:docMk/>
          <pc:sldMk cId="3314962684" sldId="875"/>
        </pc:sldMkLst>
      </pc:sldChg>
      <pc:sldChg chg="modSp add del mod">
        <pc:chgData name="Lu Wenfang" userId="2d7494f7057705a1" providerId="LiveId" clId="{8D95F3DB-1DFB-4E78-BC45-1035B09F7BA7}" dt="2023-02-24T14:08:44.438" v="4430" actId="18676"/>
        <pc:sldMkLst>
          <pc:docMk/>
          <pc:sldMk cId="316615087" sldId="876"/>
        </pc:sldMkLst>
        <pc:spChg chg="mod">
          <ac:chgData name="Lu Wenfang" userId="2d7494f7057705a1" providerId="LiveId" clId="{8D95F3DB-1DFB-4E78-BC45-1035B09F7BA7}" dt="2023-02-19T14:02:15.084" v="2105"/>
          <ac:spMkLst>
            <pc:docMk/>
            <pc:sldMk cId="316615087" sldId="876"/>
            <ac:spMk id="3" creationId="{9761159F-DDC2-D6A6-E4DA-6D2434732B3A}"/>
          </ac:spMkLst>
        </pc:spChg>
        <pc:spChg chg="mod">
          <ac:chgData name="Lu Wenfang" userId="2d7494f7057705a1" providerId="LiveId" clId="{8D95F3DB-1DFB-4E78-BC45-1035B09F7BA7}" dt="2023-02-19T08:24:00.414" v="1424" actId="1076"/>
          <ac:spMkLst>
            <pc:docMk/>
            <pc:sldMk cId="316615087" sldId="876"/>
            <ac:spMk id="15" creationId="{D915A629-C9C1-9359-91E6-F0EC054558B2}"/>
          </ac:spMkLst>
        </pc:spChg>
        <pc:picChg chg="mod">
          <ac:chgData name="Lu Wenfang" userId="2d7494f7057705a1" providerId="LiveId" clId="{8D95F3DB-1DFB-4E78-BC45-1035B09F7BA7}" dt="2023-02-19T08:23:56.041" v="1423" actId="14100"/>
          <ac:picMkLst>
            <pc:docMk/>
            <pc:sldMk cId="316615087" sldId="876"/>
            <ac:picMk id="13" creationId="{155DFFAA-74CF-C3E8-1C71-B913956DF6CD}"/>
          </ac:picMkLst>
        </pc:picChg>
      </pc:sldChg>
      <pc:sldChg chg="del">
        <pc:chgData name="Lu Wenfang" userId="2d7494f7057705a1" providerId="LiveId" clId="{8D95F3DB-1DFB-4E78-BC45-1035B09F7BA7}" dt="2023-02-18T03:06:20.018" v="106" actId="2696"/>
        <pc:sldMkLst>
          <pc:docMk/>
          <pc:sldMk cId="1735427473" sldId="876"/>
        </pc:sldMkLst>
      </pc:sldChg>
      <pc:sldChg chg="del">
        <pc:chgData name="Lu Wenfang" userId="2d7494f7057705a1" providerId="LiveId" clId="{8D95F3DB-1DFB-4E78-BC45-1035B09F7BA7}" dt="2023-02-18T03:06:20.018" v="106" actId="2696"/>
        <pc:sldMkLst>
          <pc:docMk/>
          <pc:sldMk cId="756225304" sldId="877"/>
        </pc:sldMkLst>
      </pc:sldChg>
      <pc:sldChg chg="modSp add del mod modAnim">
        <pc:chgData name="Lu Wenfang" userId="2d7494f7057705a1" providerId="LiveId" clId="{8D95F3DB-1DFB-4E78-BC45-1035B09F7BA7}" dt="2023-02-24T14:08:44.438" v="4430" actId="18676"/>
        <pc:sldMkLst>
          <pc:docMk/>
          <pc:sldMk cId="912819598" sldId="877"/>
        </pc:sldMkLst>
        <pc:spChg chg="mod">
          <ac:chgData name="Lu Wenfang" userId="2d7494f7057705a1" providerId="LiveId" clId="{8D95F3DB-1DFB-4E78-BC45-1035B09F7BA7}" dt="2023-02-19T14:10:34.505" v="2132"/>
          <ac:spMkLst>
            <pc:docMk/>
            <pc:sldMk cId="912819598" sldId="877"/>
            <ac:spMk id="2" creationId="{BC787B0B-6674-9C60-8E5A-E8F60E2262ED}"/>
          </ac:spMkLst>
        </pc:spChg>
        <pc:spChg chg="mod">
          <ac:chgData name="Lu Wenfang" userId="2d7494f7057705a1" providerId="LiveId" clId="{8D95F3DB-1DFB-4E78-BC45-1035B09F7BA7}" dt="2023-02-19T14:10:06.517" v="2128"/>
          <ac:spMkLst>
            <pc:docMk/>
            <pc:sldMk cId="912819598" sldId="877"/>
            <ac:spMk id="3" creationId="{49DE5C06-E35B-2E51-0330-61170691BD10}"/>
          </ac:spMkLst>
        </pc:spChg>
        <pc:spChg chg="mod">
          <ac:chgData name="Lu Wenfang" userId="2d7494f7057705a1" providerId="LiveId" clId="{8D95F3DB-1DFB-4E78-BC45-1035B09F7BA7}" dt="2023-02-18T03:08:16.114" v="124" actId="1076"/>
          <ac:spMkLst>
            <pc:docMk/>
            <pc:sldMk cId="912819598" sldId="877"/>
            <ac:spMk id="5" creationId="{D81511CB-6379-C03E-65B6-F4826F309C66}"/>
          </ac:spMkLst>
        </pc:spChg>
        <pc:picChg chg="mod">
          <ac:chgData name="Lu Wenfang" userId="2d7494f7057705a1" providerId="LiveId" clId="{8D95F3DB-1DFB-4E78-BC45-1035B09F7BA7}" dt="2023-02-19T07:18:43.445" v="937" actId="1076"/>
          <ac:picMkLst>
            <pc:docMk/>
            <pc:sldMk cId="912819598" sldId="877"/>
            <ac:picMk id="4" creationId="{910A8B57-6123-7E0A-A545-5F151BE65735}"/>
          </ac:picMkLst>
        </pc:picChg>
      </pc:sldChg>
      <pc:sldChg chg="del mod modShow">
        <pc:chgData name="Lu Wenfang" userId="2d7494f7057705a1" providerId="LiveId" clId="{8D95F3DB-1DFB-4E78-BC45-1035B09F7BA7}" dt="2023-02-24T14:08:51.463" v="4431" actId="18676"/>
        <pc:sldMkLst>
          <pc:docMk/>
          <pc:sldMk cId="3727672335" sldId="878"/>
        </pc:sldMkLst>
      </pc:sldChg>
      <pc:sldChg chg="addSp delSp modSp add del mod modNotesTx">
        <pc:chgData name="Lu Wenfang" userId="2d7494f7057705a1" providerId="LiveId" clId="{8D95F3DB-1DFB-4E78-BC45-1035B09F7BA7}" dt="2023-02-26T05:37:50.003" v="5243"/>
        <pc:sldMkLst>
          <pc:docMk/>
          <pc:sldMk cId="1235122234" sldId="879"/>
        </pc:sldMkLst>
        <pc:spChg chg="mod">
          <ac:chgData name="Lu Wenfang" userId="2d7494f7057705a1" providerId="LiveId" clId="{8D95F3DB-1DFB-4E78-BC45-1035B09F7BA7}" dt="2023-02-26T05:37:50.003" v="5243"/>
          <ac:spMkLst>
            <pc:docMk/>
            <pc:sldMk cId="1235122234" sldId="879"/>
            <ac:spMk id="3" creationId="{B4084AE0-8C5F-53F0-7E4A-6EB4BE49AFFF}"/>
          </ac:spMkLst>
        </pc:spChg>
        <pc:spChg chg="add del mod">
          <ac:chgData name="Lu Wenfang" userId="2d7494f7057705a1" providerId="LiveId" clId="{8D95F3DB-1DFB-4E78-BC45-1035B09F7BA7}" dt="2023-02-18T03:54:15.583" v="513"/>
          <ac:spMkLst>
            <pc:docMk/>
            <pc:sldMk cId="1235122234" sldId="879"/>
            <ac:spMk id="9" creationId="{9B4A1079-70D1-5857-4793-5B70365E443B}"/>
          </ac:spMkLst>
        </pc:spChg>
        <pc:picChg chg="add mod">
          <ac:chgData name="Lu Wenfang" userId="2d7494f7057705a1" providerId="LiveId" clId="{8D95F3DB-1DFB-4E78-BC45-1035B09F7BA7}" dt="2023-02-19T09:04:07.830" v="2026" actId="1076"/>
          <ac:picMkLst>
            <pc:docMk/>
            <pc:sldMk cId="1235122234" sldId="879"/>
            <ac:picMk id="4" creationId="{3949777B-86B2-F270-A744-E748FA1DE9D8}"/>
          </ac:picMkLst>
        </pc:picChg>
        <pc:picChg chg="add mod">
          <ac:chgData name="Lu Wenfang" userId="2d7494f7057705a1" providerId="LiveId" clId="{8D95F3DB-1DFB-4E78-BC45-1035B09F7BA7}" dt="2023-02-18T04:06:07.066" v="559" actId="1076"/>
          <ac:picMkLst>
            <pc:docMk/>
            <pc:sldMk cId="1235122234" sldId="879"/>
            <ac:picMk id="5" creationId="{9805D509-967D-CEF3-971B-43677664D384}"/>
          </ac:picMkLst>
        </pc:picChg>
        <pc:picChg chg="add del mod">
          <ac:chgData name="Lu Wenfang" userId="2d7494f7057705a1" providerId="LiveId" clId="{8D95F3DB-1DFB-4E78-BC45-1035B09F7BA7}" dt="2023-02-18T04:04:07.003" v="543" actId="21"/>
          <ac:picMkLst>
            <pc:docMk/>
            <pc:sldMk cId="1235122234" sldId="879"/>
            <ac:picMk id="7" creationId="{C6AD23F5-5FF4-6A45-18DD-88B2A548A706}"/>
          </ac:picMkLst>
        </pc:picChg>
        <pc:picChg chg="add mod">
          <ac:chgData name="Lu Wenfang" userId="2d7494f7057705a1" providerId="LiveId" clId="{8D95F3DB-1DFB-4E78-BC45-1035B09F7BA7}" dt="2023-02-19T09:04:10.963" v="2027" actId="1076"/>
          <ac:picMkLst>
            <pc:docMk/>
            <pc:sldMk cId="1235122234" sldId="879"/>
            <ac:picMk id="10" creationId="{491133F9-587A-41D2-AF51-984AA891C734}"/>
          </ac:picMkLst>
        </pc:picChg>
      </pc:sldChg>
      <pc:sldChg chg="del">
        <pc:chgData name="Lu Wenfang" userId="2d7494f7057705a1" providerId="LiveId" clId="{8D95F3DB-1DFB-4E78-BC45-1035B09F7BA7}" dt="2023-02-18T03:06:20.018" v="106" actId="2696"/>
        <pc:sldMkLst>
          <pc:docMk/>
          <pc:sldMk cId="1321514408" sldId="881"/>
        </pc:sldMkLst>
      </pc:sldChg>
      <pc:sldChg chg="add">
        <pc:chgData name="Lu Wenfang" userId="2d7494f7057705a1" providerId="LiveId" clId="{8D95F3DB-1DFB-4E78-BC45-1035B09F7BA7}" dt="2023-02-18T03:06:24.121" v="107"/>
        <pc:sldMkLst>
          <pc:docMk/>
          <pc:sldMk cId="3941335539" sldId="881"/>
        </pc:sldMkLst>
      </pc:sldChg>
      <pc:sldChg chg="add">
        <pc:chgData name="Lu Wenfang" userId="2d7494f7057705a1" providerId="LiveId" clId="{8D95F3DB-1DFB-4E78-BC45-1035B09F7BA7}" dt="2023-02-18T03:06:24.121" v="107"/>
        <pc:sldMkLst>
          <pc:docMk/>
          <pc:sldMk cId="3395737093" sldId="882"/>
        </pc:sldMkLst>
      </pc:sldChg>
      <pc:sldChg chg="del">
        <pc:chgData name="Lu Wenfang" userId="2d7494f7057705a1" providerId="LiveId" clId="{8D95F3DB-1DFB-4E78-BC45-1035B09F7BA7}" dt="2023-02-18T03:06:20.018" v="106" actId="2696"/>
        <pc:sldMkLst>
          <pc:docMk/>
          <pc:sldMk cId="3775325900" sldId="882"/>
        </pc:sldMkLst>
      </pc:sldChg>
      <pc:sldChg chg="modSp del mod">
        <pc:chgData name="Lu Wenfang" userId="2d7494f7057705a1" providerId="LiveId" clId="{8D95F3DB-1DFB-4E78-BC45-1035B09F7BA7}" dt="2023-02-24T14:08:51.463" v="4431" actId="18676"/>
        <pc:sldMkLst>
          <pc:docMk/>
          <pc:sldMk cId="3066086871" sldId="883"/>
        </pc:sldMkLst>
        <pc:spChg chg="mod">
          <ac:chgData name="Lu Wenfang" userId="2d7494f7057705a1" providerId="LiveId" clId="{8D95F3DB-1DFB-4E78-BC45-1035B09F7BA7}" dt="2023-02-19T14:50:58.396" v="2515"/>
          <ac:spMkLst>
            <pc:docMk/>
            <pc:sldMk cId="3066086871" sldId="883"/>
            <ac:spMk id="7" creationId="{1D86DB1A-AC6A-2455-C2B7-E69C34BB5C92}"/>
          </ac:spMkLst>
        </pc:spChg>
      </pc:sldChg>
      <pc:sldChg chg="new del">
        <pc:chgData name="Lu Wenfang" userId="2d7494f7057705a1" providerId="LiveId" clId="{8D95F3DB-1DFB-4E78-BC45-1035B09F7BA7}" dt="2023-02-18T03:25:43.286" v="287" actId="47"/>
        <pc:sldMkLst>
          <pc:docMk/>
          <pc:sldMk cId="1336156849" sldId="884"/>
        </pc:sldMkLst>
      </pc:sldChg>
      <pc:sldChg chg="delSp modSp add del mod ord">
        <pc:chgData name="Lu Wenfang" userId="2d7494f7057705a1" providerId="LiveId" clId="{8D95F3DB-1DFB-4E78-BC45-1035B09F7BA7}" dt="2023-02-19T07:17:25.441" v="872" actId="2696"/>
        <pc:sldMkLst>
          <pc:docMk/>
          <pc:sldMk cId="3732671458" sldId="885"/>
        </pc:sldMkLst>
        <pc:spChg chg="mod">
          <ac:chgData name="Lu Wenfang" userId="2d7494f7057705a1" providerId="LiveId" clId="{8D95F3DB-1DFB-4E78-BC45-1035B09F7BA7}" dt="2023-02-18T03:35:27.200" v="453"/>
          <ac:spMkLst>
            <pc:docMk/>
            <pc:sldMk cId="3732671458" sldId="885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18T03:35:17.981" v="446"/>
          <ac:spMkLst>
            <pc:docMk/>
            <pc:sldMk cId="3732671458" sldId="885"/>
            <ac:spMk id="7" creationId="{1D86DB1A-AC6A-2455-C2B7-E69C34BB5C92}"/>
          </ac:spMkLst>
        </pc:spChg>
        <pc:picChg chg="del">
          <ac:chgData name="Lu Wenfang" userId="2d7494f7057705a1" providerId="LiveId" clId="{8D95F3DB-1DFB-4E78-BC45-1035B09F7BA7}" dt="2023-02-18T03:26:26.462" v="300" actId="478"/>
          <ac:picMkLst>
            <pc:docMk/>
            <pc:sldMk cId="3732671458" sldId="885"/>
            <ac:picMk id="8" creationId="{2AF441C3-E276-7EC2-A405-C1FFFBF0D22A}"/>
          </ac:picMkLst>
        </pc:picChg>
      </pc:sldChg>
      <pc:sldChg chg="modSp add del mod modAnim">
        <pc:chgData name="Lu Wenfang" userId="2d7494f7057705a1" providerId="LiveId" clId="{8D95F3DB-1DFB-4E78-BC45-1035B09F7BA7}" dt="2023-02-24T14:08:44.438" v="4430" actId="18676"/>
        <pc:sldMkLst>
          <pc:docMk/>
          <pc:sldMk cId="4214311992" sldId="885"/>
        </pc:sldMkLst>
        <pc:spChg chg="mod">
          <ac:chgData name="Lu Wenfang" userId="2d7494f7057705a1" providerId="LiveId" clId="{8D95F3DB-1DFB-4E78-BC45-1035B09F7BA7}" dt="2023-02-19T14:05:54.995" v="2123"/>
          <ac:spMkLst>
            <pc:docMk/>
            <pc:sldMk cId="4214311992" sldId="885"/>
            <ac:spMk id="7" creationId="{1D86DB1A-AC6A-2455-C2B7-E69C34BB5C92}"/>
          </ac:spMkLst>
        </pc:spChg>
      </pc:sldChg>
      <pc:sldChg chg="new del">
        <pc:chgData name="Lu Wenfang" userId="2d7494f7057705a1" providerId="LiveId" clId="{8D95F3DB-1DFB-4E78-BC45-1035B09F7BA7}" dt="2023-02-19T06:57:56.181" v="837" actId="47"/>
        <pc:sldMkLst>
          <pc:docMk/>
          <pc:sldMk cId="2087022959" sldId="886"/>
        </pc:sldMkLst>
      </pc:sldChg>
      <pc:sldChg chg="modSp add del mod modAnim">
        <pc:chgData name="Lu Wenfang" userId="2d7494f7057705a1" providerId="LiveId" clId="{8D95F3DB-1DFB-4E78-BC45-1035B09F7BA7}" dt="2023-02-19T14:53:36.046" v="2524" actId="2696"/>
        <pc:sldMkLst>
          <pc:docMk/>
          <pc:sldMk cId="1446215429" sldId="887"/>
        </pc:sldMkLst>
        <pc:spChg chg="mod">
          <ac:chgData name="Lu Wenfang" userId="2d7494f7057705a1" providerId="LiveId" clId="{8D95F3DB-1DFB-4E78-BC45-1035B09F7BA7}" dt="2023-02-18T03:35:43.781" v="465"/>
          <ac:spMkLst>
            <pc:docMk/>
            <pc:sldMk cId="1446215429" sldId="887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19T08:58:56.220" v="2005" actId="20577"/>
          <ac:spMkLst>
            <pc:docMk/>
            <pc:sldMk cId="1446215429" sldId="887"/>
            <ac:spMk id="7" creationId="{1D86DB1A-AC6A-2455-C2B7-E69C34BB5C92}"/>
          </ac:spMkLst>
        </pc:spChg>
      </pc:sldChg>
      <pc:sldChg chg="add del">
        <pc:chgData name="Lu Wenfang" userId="2d7494f7057705a1" providerId="LiveId" clId="{8D95F3DB-1DFB-4E78-BC45-1035B09F7BA7}" dt="2023-02-24T14:08:51.463" v="4431" actId="18676"/>
        <pc:sldMkLst>
          <pc:docMk/>
          <pc:sldMk cId="4034560969" sldId="887"/>
        </pc:sldMkLst>
      </pc:sldChg>
      <pc:sldChg chg="addSp delSp modSp new del mod">
        <pc:chgData name="Lu Wenfang" userId="2d7494f7057705a1" providerId="LiveId" clId="{8D95F3DB-1DFB-4E78-BC45-1035B09F7BA7}" dt="2023-02-19T09:04:13.035" v="2028" actId="47"/>
        <pc:sldMkLst>
          <pc:docMk/>
          <pc:sldMk cId="1497544474" sldId="888"/>
        </pc:sldMkLst>
        <pc:spChg chg="mod">
          <ac:chgData name="Lu Wenfang" userId="2d7494f7057705a1" providerId="LiveId" clId="{8D95F3DB-1DFB-4E78-BC45-1035B09F7BA7}" dt="2023-02-18T04:04:12.344" v="546" actId="27636"/>
          <ac:spMkLst>
            <pc:docMk/>
            <pc:sldMk cId="1497544474" sldId="888"/>
            <ac:spMk id="2" creationId="{AC006F29-327C-4FC3-ABB2-4428DC883EA7}"/>
          </ac:spMkLst>
        </pc:spChg>
        <pc:spChg chg="del">
          <ac:chgData name="Lu Wenfang" userId="2d7494f7057705a1" providerId="LiveId" clId="{8D95F3DB-1DFB-4E78-BC45-1035B09F7BA7}" dt="2023-02-18T04:04:30.630" v="548" actId="22"/>
          <ac:spMkLst>
            <pc:docMk/>
            <pc:sldMk cId="1497544474" sldId="888"/>
            <ac:spMk id="3" creationId="{26150977-5D6B-018D-1106-B1ED1FE4E212}"/>
          </ac:spMkLst>
        </pc:spChg>
        <pc:spChg chg="add mod">
          <ac:chgData name="Lu Wenfang" userId="2d7494f7057705a1" providerId="LiveId" clId="{8D95F3DB-1DFB-4E78-BC45-1035B09F7BA7}" dt="2023-02-19T09:03:56.281" v="2023" actId="21"/>
          <ac:spMkLst>
            <pc:docMk/>
            <pc:sldMk cId="1497544474" sldId="888"/>
            <ac:spMk id="4" creationId="{A22D4C27-653B-6463-42EE-8C1664868E9A}"/>
          </ac:spMkLst>
        </pc:spChg>
        <pc:picChg chg="add del mod">
          <ac:chgData name="Lu Wenfang" userId="2d7494f7057705a1" providerId="LiveId" clId="{8D95F3DB-1DFB-4E78-BC45-1035B09F7BA7}" dt="2023-02-18T04:06:02.312" v="555" actId="21"/>
          <ac:picMkLst>
            <pc:docMk/>
            <pc:sldMk cId="1497544474" sldId="888"/>
            <ac:picMk id="4" creationId="{466A5F51-E0C6-8D23-3117-C76E3C26C164}"/>
          </ac:picMkLst>
        </pc:picChg>
        <pc:picChg chg="add del mod ord">
          <ac:chgData name="Lu Wenfang" userId="2d7494f7057705a1" providerId="LiveId" clId="{8D95F3DB-1DFB-4E78-BC45-1035B09F7BA7}" dt="2023-02-19T09:03:56.281" v="2023" actId="21"/>
          <ac:picMkLst>
            <pc:docMk/>
            <pc:sldMk cId="1497544474" sldId="888"/>
            <ac:picMk id="6" creationId="{BD183429-8ECA-3F1D-3369-E7448F876AD8}"/>
          </ac:picMkLst>
        </pc:picChg>
      </pc:sldChg>
      <pc:sldChg chg="add del">
        <pc:chgData name="Lu Wenfang" userId="2d7494f7057705a1" providerId="LiveId" clId="{8D95F3DB-1DFB-4E78-BC45-1035B09F7BA7}" dt="2023-02-24T14:08:51.463" v="4431" actId="18676"/>
        <pc:sldMkLst>
          <pc:docMk/>
          <pc:sldMk cId="1855237012" sldId="889"/>
        </pc:sldMkLst>
      </pc:sldChg>
      <pc:sldChg chg="addSp modSp new del mod">
        <pc:chgData name="Lu Wenfang" userId="2d7494f7057705a1" providerId="LiveId" clId="{8D95F3DB-1DFB-4E78-BC45-1035B09F7BA7}" dt="2023-02-19T14:52:52.809" v="2516" actId="2696"/>
        <pc:sldMkLst>
          <pc:docMk/>
          <pc:sldMk cId="1957547760" sldId="889"/>
        </pc:sldMkLst>
        <pc:spChg chg="mod">
          <ac:chgData name="Lu Wenfang" userId="2d7494f7057705a1" providerId="LiveId" clId="{8D95F3DB-1DFB-4E78-BC45-1035B09F7BA7}" dt="2023-02-18T04:09:33.324" v="592"/>
          <ac:spMkLst>
            <pc:docMk/>
            <pc:sldMk cId="1957547760" sldId="889"/>
            <ac:spMk id="2" creationId="{3D22A900-3DB3-EB56-1E7B-4B19F056CCC5}"/>
          </ac:spMkLst>
        </pc:spChg>
        <pc:spChg chg="mod">
          <ac:chgData name="Lu Wenfang" userId="2d7494f7057705a1" providerId="LiveId" clId="{8D95F3DB-1DFB-4E78-BC45-1035B09F7BA7}" dt="2023-02-18T04:18:46.246" v="612" actId="113"/>
          <ac:spMkLst>
            <pc:docMk/>
            <pc:sldMk cId="1957547760" sldId="889"/>
            <ac:spMk id="3" creationId="{4C6F53CA-A266-A570-9683-0A5AB4795A08}"/>
          </ac:spMkLst>
        </pc:spChg>
        <pc:picChg chg="add mod">
          <ac:chgData name="Lu Wenfang" userId="2d7494f7057705a1" providerId="LiveId" clId="{8D95F3DB-1DFB-4E78-BC45-1035B09F7BA7}" dt="2023-02-18T04:08:57.976" v="581" actId="14100"/>
          <ac:picMkLst>
            <pc:docMk/>
            <pc:sldMk cId="1957547760" sldId="889"/>
            <ac:picMk id="5" creationId="{F1CCD9AC-6306-5A33-60B7-FE5F295EF076}"/>
          </ac:picMkLst>
        </pc:picChg>
      </pc:sldChg>
      <pc:sldChg chg="modSp new del mod">
        <pc:chgData name="Lu Wenfang" userId="2d7494f7057705a1" providerId="LiveId" clId="{8D95F3DB-1DFB-4E78-BC45-1035B09F7BA7}" dt="2023-02-18T04:18:50.870" v="616" actId="47"/>
        <pc:sldMkLst>
          <pc:docMk/>
          <pc:sldMk cId="2720323003" sldId="890"/>
        </pc:sldMkLst>
        <pc:spChg chg="mod">
          <ac:chgData name="Lu Wenfang" userId="2d7494f7057705a1" providerId="LiveId" clId="{8D95F3DB-1DFB-4E78-BC45-1035B09F7BA7}" dt="2023-02-18T04:18:48.395" v="615" actId="27636"/>
          <ac:spMkLst>
            <pc:docMk/>
            <pc:sldMk cId="2720323003" sldId="890"/>
            <ac:spMk id="2" creationId="{F98E93AB-6FF1-9314-15A1-FEAFF6273F39}"/>
          </ac:spMkLst>
        </pc:spChg>
      </pc:sldChg>
      <pc:sldChg chg="addSp delSp modSp add del mod">
        <pc:chgData name="Lu Wenfang" userId="2d7494f7057705a1" providerId="LiveId" clId="{8D95F3DB-1DFB-4E78-BC45-1035B09F7BA7}" dt="2023-02-19T14:52:52.809" v="2516" actId="2696"/>
        <pc:sldMkLst>
          <pc:docMk/>
          <pc:sldMk cId="2398577662" sldId="891"/>
        </pc:sldMkLst>
        <pc:spChg chg="mod">
          <ac:chgData name="Lu Wenfang" userId="2d7494f7057705a1" providerId="LiveId" clId="{8D95F3DB-1DFB-4E78-BC45-1035B09F7BA7}" dt="2023-02-18T04:19:28.683" v="623"/>
          <ac:spMkLst>
            <pc:docMk/>
            <pc:sldMk cId="2398577662" sldId="891"/>
            <ac:spMk id="2" creationId="{3D22A900-3DB3-EB56-1E7B-4B19F056CCC5}"/>
          </ac:spMkLst>
        </pc:spChg>
        <pc:spChg chg="mod">
          <ac:chgData name="Lu Wenfang" userId="2d7494f7057705a1" providerId="LiveId" clId="{8D95F3DB-1DFB-4E78-BC45-1035B09F7BA7}" dt="2023-02-18T04:19:40.208" v="632" actId="20577"/>
          <ac:spMkLst>
            <pc:docMk/>
            <pc:sldMk cId="2398577662" sldId="891"/>
            <ac:spMk id="3" creationId="{4C6F53CA-A266-A570-9683-0A5AB4795A08}"/>
          </ac:spMkLst>
        </pc:spChg>
        <pc:spChg chg="add del">
          <ac:chgData name="Lu Wenfang" userId="2d7494f7057705a1" providerId="LiveId" clId="{8D95F3DB-1DFB-4E78-BC45-1035B09F7BA7}" dt="2023-02-18T04:19:54.340" v="635" actId="22"/>
          <ac:spMkLst>
            <pc:docMk/>
            <pc:sldMk cId="2398577662" sldId="891"/>
            <ac:spMk id="6" creationId="{D1A996C8-C37F-839E-2BE8-961A583CB104}"/>
          </ac:spMkLst>
        </pc:spChg>
        <pc:spChg chg="add">
          <ac:chgData name="Lu Wenfang" userId="2d7494f7057705a1" providerId="LiveId" clId="{8D95F3DB-1DFB-4E78-BC45-1035B09F7BA7}" dt="2023-02-18T04:24:09.845" v="642"/>
          <ac:spMkLst>
            <pc:docMk/>
            <pc:sldMk cId="2398577662" sldId="891"/>
            <ac:spMk id="9" creationId="{2B0E0B62-91F6-BA33-60F1-38B98EB4D21E}"/>
          </ac:spMkLst>
        </pc:spChg>
        <pc:picChg chg="del">
          <ac:chgData name="Lu Wenfang" userId="2d7494f7057705a1" providerId="LiveId" clId="{8D95F3DB-1DFB-4E78-BC45-1035B09F7BA7}" dt="2023-02-18T04:19:42.936" v="633" actId="478"/>
          <ac:picMkLst>
            <pc:docMk/>
            <pc:sldMk cId="2398577662" sldId="891"/>
            <ac:picMk id="5" creationId="{F1CCD9AC-6306-5A33-60B7-FE5F295EF076}"/>
          </ac:picMkLst>
        </pc:picChg>
        <pc:picChg chg="add mod">
          <ac:chgData name="Lu Wenfang" userId="2d7494f7057705a1" providerId="LiveId" clId="{8D95F3DB-1DFB-4E78-BC45-1035B09F7BA7}" dt="2023-02-18T04:24:22.009" v="647" actId="1076"/>
          <ac:picMkLst>
            <pc:docMk/>
            <pc:sldMk cId="2398577662" sldId="891"/>
            <ac:picMk id="8" creationId="{37BA94BE-7B58-BB4E-0DCF-77F62CC17C41}"/>
          </ac:picMkLst>
        </pc:picChg>
        <pc:picChg chg="add mod">
          <ac:chgData name="Lu Wenfang" userId="2d7494f7057705a1" providerId="LiveId" clId="{8D95F3DB-1DFB-4E78-BC45-1035B09F7BA7}" dt="2023-02-18T04:24:20.679" v="646" actId="1076"/>
          <ac:picMkLst>
            <pc:docMk/>
            <pc:sldMk cId="2398577662" sldId="891"/>
            <ac:picMk id="11" creationId="{2F0F4461-AAFA-477B-3E07-2D9D21154E69}"/>
          </ac:picMkLst>
        </pc:picChg>
      </pc:sldChg>
      <pc:sldChg chg="add del">
        <pc:chgData name="Lu Wenfang" userId="2d7494f7057705a1" providerId="LiveId" clId="{8D95F3DB-1DFB-4E78-BC45-1035B09F7BA7}" dt="2023-02-24T14:08:51.463" v="4431" actId="18676"/>
        <pc:sldMkLst>
          <pc:docMk/>
          <pc:sldMk cId="3387906463" sldId="891"/>
        </pc:sldMkLst>
      </pc:sldChg>
      <pc:sldChg chg="addSp delSp modSp del mod">
        <pc:chgData name="Lu Wenfang" userId="2d7494f7057705a1" providerId="LiveId" clId="{8D95F3DB-1DFB-4E78-BC45-1035B09F7BA7}" dt="2023-02-24T14:08:44.438" v="4430" actId="18676"/>
        <pc:sldMkLst>
          <pc:docMk/>
          <pc:sldMk cId="3168341667" sldId="892"/>
        </pc:sldMkLst>
        <pc:spChg chg="mod">
          <ac:chgData name="Lu Wenfang" userId="2d7494f7057705a1" providerId="LiveId" clId="{8D95F3DB-1DFB-4E78-BC45-1035B09F7BA7}" dt="2023-02-19T14:24:32.362" v="2139"/>
          <ac:spMkLst>
            <pc:docMk/>
            <pc:sldMk cId="3168341667" sldId="892"/>
            <ac:spMk id="5" creationId="{8CDE3361-29DC-6892-96D1-EF7CA7E39ACA}"/>
          </ac:spMkLst>
        </pc:spChg>
        <pc:picChg chg="del mod">
          <ac:chgData name="Lu Wenfang" userId="2d7494f7057705a1" providerId="LiveId" clId="{8D95F3DB-1DFB-4E78-BC45-1035B09F7BA7}" dt="2023-02-19T07:37:01.903" v="943" actId="478"/>
          <ac:picMkLst>
            <pc:docMk/>
            <pc:sldMk cId="3168341667" sldId="892"/>
            <ac:picMk id="3" creationId="{6306B5A7-70BC-C460-2BA3-2FBE99CAD18D}"/>
          </ac:picMkLst>
        </pc:picChg>
        <pc:picChg chg="add mod">
          <ac:chgData name="Lu Wenfang" userId="2d7494f7057705a1" providerId="LiveId" clId="{8D95F3DB-1DFB-4E78-BC45-1035B09F7BA7}" dt="2023-02-19T07:37:11.210" v="946" actId="1076"/>
          <ac:picMkLst>
            <pc:docMk/>
            <pc:sldMk cId="3168341667" sldId="892"/>
            <ac:picMk id="6" creationId="{955BBE20-4407-216F-2CE3-BC2D9169C2D6}"/>
          </ac:picMkLst>
        </pc:picChg>
      </pc:sldChg>
      <pc:sldChg chg="modSp mod">
        <pc:chgData name="Lu Wenfang" userId="2d7494f7057705a1" providerId="LiveId" clId="{8D95F3DB-1DFB-4E78-BC45-1035B09F7BA7}" dt="2023-02-27T01:33:35.411" v="5636" actId="20577"/>
        <pc:sldMkLst>
          <pc:docMk/>
          <pc:sldMk cId="352723028" sldId="893"/>
        </pc:sldMkLst>
        <pc:spChg chg="mod">
          <ac:chgData name="Lu Wenfang" userId="2d7494f7057705a1" providerId="LiveId" clId="{8D95F3DB-1DFB-4E78-BC45-1035B09F7BA7}" dt="2023-02-27T01:33:35.411" v="5636" actId="20577"/>
          <ac:spMkLst>
            <pc:docMk/>
            <pc:sldMk cId="352723028" sldId="893"/>
            <ac:spMk id="2" creationId="{6F5C1681-70B2-8389-CB34-21CAA88D4018}"/>
          </ac:spMkLst>
        </pc:spChg>
        <pc:spChg chg="mod">
          <ac:chgData name="Lu Wenfang" userId="2d7494f7057705a1" providerId="LiveId" clId="{8D95F3DB-1DFB-4E78-BC45-1035B09F7BA7}" dt="2023-02-27T01:33:17.028" v="5625" actId="20577"/>
          <ac:spMkLst>
            <pc:docMk/>
            <pc:sldMk cId="352723028" sldId="893"/>
            <ac:spMk id="4" creationId="{B933019B-2059-9AD0-DD6E-83310CFE0268}"/>
          </ac:spMkLst>
        </pc:spChg>
      </pc:sldChg>
      <pc:sldChg chg="add del">
        <pc:chgData name="Lu Wenfang" userId="2d7494f7057705a1" providerId="LiveId" clId="{8D95F3DB-1DFB-4E78-BC45-1035B09F7BA7}" dt="2023-02-24T16:30:59.272" v="4518"/>
        <pc:sldMkLst>
          <pc:docMk/>
          <pc:sldMk cId="2838501406" sldId="894"/>
        </pc:sldMkLst>
      </pc:sldChg>
      <pc:sldChg chg="del">
        <pc:chgData name="Lu Wenfang" userId="2d7494f7057705a1" providerId="LiveId" clId="{8D95F3DB-1DFB-4E78-BC45-1035B09F7BA7}" dt="2023-02-24T14:08:44.438" v="4430" actId="18676"/>
        <pc:sldMkLst>
          <pc:docMk/>
          <pc:sldMk cId="3285653475" sldId="895"/>
        </pc:sldMkLst>
      </pc:sldChg>
      <pc:sldChg chg="addSp delSp modSp del mod ord">
        <pc:chgData name="Lu Wenfang" userId="2d7494f7057705a1" providerId="LiveId" clId="{8D95F3DB-1DFB-4E78-BC45-1035B09F7BA7}" dt="2023-02-24T14:08:44.438" v="4430" actId="18676"/>
        <pc:sldMkLst>
          <pc:docMk/>
          <pc:sldMk cId="851415320" sldId="896"/>
        </pc:sldMkLst>
        <pc:spChg chg="add mod">
          <ac:chgData name="Lu Wenfang" userId="2d7494f7057705a1" providerId="LiveId" clId="{8D95F3DB-1DFB-4E78-BC45-1035B09F7BA7}" dt="2023-02-19T07:10:05.385" v="863" actId="1076"/>
          <ac:spMkLst>
            <pc:docMk/>
            <pc:sldMk cId="851415320" sldId="896"/>
            <ac:spMk id="4" creationId="{4E3DDAD3-5DF4-F89E-CAD8-F938DEDA19B6}"/>
          </ac:spMkLst>
        </pc:spChg>
        <pc:picChg chg="del mod">
          <ac:chgData name="Lu Wenfang" userId="2d7494f7057705a1" providerId="LiveId" clId="{8D95F3DB-1DFB-4E78-BC45-1035B09F7BA7}" dt="2023-02-19T07:15:57.631" v="869" actId="478"/>
          <ac:picMkLst>
            <pc:docMk/>
            <pc:sldMk cId="851415320" sldId="896"/>
            <ac:picMk id="3" creationId="{D592EAC9-D69E-521F-9D4B-6AF9EF3F448C}"/>
          </ac:picMkLst>
        </pc:picChg>
        <pc:picChg chg="add mod">
          <ac:chgData name="Lu Wenfang" userId="2d7494f7057705a1" providerId="LiveId" clId="{8D95F3DB-1DFB-4E78-BC45-1035B09F7BA7}" dt="2023-02-19T15:29:45.059" v="2545" actId="14100"/>
          <ac:picMkLst>
            <pc:docMk/>
            <pc:sldMk cId="851415320" sldId="896"/>
            <ac:picMk id="6" creationId="{28F8A437-88AC-6FD3-158A-E8953889AE9F}"/>
          </ac:picMkLst>
        </pc:picChg>
      </pc:sldChg>
      <pc:sldChg chg="addSp delSp modSp new del mod">
        <pc:chgData name="Lu Wenfang" userId="2d7494f7057705a1" providerId="LiveId" clId="{8D95F3DB-1DFB-4E78-BC45-1035B09F7BA7}" dt="2023-02-19T06:53:59.133" v="821" actId="2696"/>
        <pc:sldMkLst>
          <pc:docMk/>
          <pc:sldMk cId="3119604314" sldId="897"/>
        </pc:sldMkLst>
        <pc:spChg chg="del">
          <ac:chgData name="Lu Wenfang" userId="2d7494f7057705a1" providerId="LiveId" clId="{8D95F3DB-1DFB-4E78-BC45-1035B09F7BA7}" dt="2023-02-19T06:53:49.815" v="819" actId="22"/>
          <ac:spMkLst>
            <pc:docMk/>
            <pc:sldMk cId="3119604314" sldId="897"/>
            <ac:spMk id="3" creationId="{EBABA264-C8FE-EEED-65BD-4D105264534D}"/>
          </ac:spMkLst>
        </pc:spChg>
        <pc:picChg chg="add mod ord">
          <ac:chgData name="Lu Wenfang" userId="2d7494f7057705a1" providerId="LiveId" clId="{8D95F3DB-1DFB-4E78-BC45-1035B09F7BA7}" dt="2023-02-19T06:53:51.733" v="820" actId="1076"/>
          <ac:picMkLst>
            <pc:docMk/>
            <pc:sldMk cId="3119604314" sldId="897"/>
            <ac:picMk id="5" creationId="{750606F0-1D47-B77A-26D3-A2C7C01B9A9D}"/>
          </ac:picMkLst>
        </pc:picChg>
      </pc:sldChg>
      <pc:sldChg chg="new del">
        <pc:chgData name="Lu Wenfang" userId="2d7494f7057705a1" providerId="LiveId" clId="{8D95F3DB-1DFB-4E78-BC45-1035B09F7BA7}" dt="2023-02-19T06:54:14.388" v="825" actId="47"/>
        <pc:sldMkLst>
          <pc:docMk/>
          <pc:sldMk cId="4180613434" sldId="897"/>
        </pc:sldMkLst>
      </pc:sldChg>
      <pc:sldChg chg="addSp modSp add del mod">
        <pc:chgData name="Lu Wenfang" userId="2d7494f7057705a1" providerId="LiveId" clId="{8D95F3DB-1DFB-4E78-BC45-1035B09F7BA7}" dt="2023-02-19T06:57:42.823" v="835" actId="2696"/>
        <pc:sldMkLst>
          <pc:docMk/>
          <pc:sldMk cId="648956088" sldId="898"/>
        </pc:sldMkLst>
        <pc:spChg chg="mod">
          <ac:chgData name="Lu Wenfang" userId="2d7494f7057705a1" providerId="LiveId" clId="{8D95F3DB-1DFB-4E78-BC45-1035B09F7BA7}" dt="2023-02-19T06:54:12.087" v="824" actId="27636"/>
          <ac:spMkLst>
            <pc:docMk/>
            <pc:sldMk cId="648956088" sldId="898"/>
            <ac:spMk id="2" creationId="{14B04FE2-39C5-F8A5-C1FC-7A14C7EC0DC2}"/>
          </ac:spMkLst>
        </pc:spChg>
        <pc:spChg chg="add mod">
          <ac:chgData name="Lu Wenfang" userId="2d7494f7057705a1" providerId="LiveId" clId="{8D95F3DB-1DFB-4E78-BC45-1035B09F7BA7}" dt="2023-02-19T06:57:40.887" v="834" actId="1076"/>
          <ac:spMkLst>
            <pc:docMk/>
            <pc:sldMk cId="648956088" sldId="898"/>
            <ac:spMk id="4" creationId="{FA90ACC7-D315-172A-742A-190A7D2DD4A3}"/>
          </ac:spMkLst>
        </pc:spChg>
        <pc:picChg chg="mod">
          <ac:chgData name="Lu Wenfang" userId="2d7494f7057705a1" providerId="LiveId" clId="{8D95F3DB-1DFB-4E78-BC45-1035B09F7BA7}" dt="2023-02-19T06:57:37.567" v="833" actId="1076"/>
          <ac:picMkLst>
            <pc:docMk/>
            <pc:sldMk cId="648956088" sldId="898"/>
            <ac:picMk id="5" creationId="{750606F0-1D47-B77A-26D3-A2C7C01B9A9D}"/>
          </ac:picMkLst>
        </pc:picChg>
      </pc:sldChg>
      <pc:sldChg chg="addSp modSp add del mod modAnim">
        <pc:chgData name="Lu Wenfang" userId="2d7494f7057705a1" providerId="LiveId" clId="{8D95F3DB-1DFB-4E78-BC45-1035B09F7BA7}" dt="2023-02-24T14:08:44.438" v="4430" actId="18676"/>
        <pc:sldMkLst>
          <pc:docMk/>
          <pc:sldMk cId="1668060007" sldId="898"/>
        </pc:sldMkLst>
        <pc:spChg chg="add mod">
          <ac:chgData name="Lu Wenfang" userId="2d7494f7057705a1" providerId="LiveId" clId="{8D95F3DB-1DFB-4E78-BC45-1035B09F7BA7}" dt="2023-02-19T08:26:14.104" v="1438"/>
          <ac:spMkLst>
            <pc:docMk/>
            <pc:sldMk cId="1668060007" sldId="898"/>
            <ac:spMk id="3" creationId="{C17BBDC3-E082-61A7-D85F-5960C14A5341}"/>
          </ac:spMkLst>
        </pc:spChg>
        <pc:picChg chg="mod">
          <ac:chgData name="Lu Wenfang" userId="2d7494f7057705a1" providerId="LiveId" clId="{8D95F3DB-1DFB-4E78-BC45-1035B09F7BA7}" dt="2023-02-19T08:20:40.929" v="1158" actId="14100"/>
          <ac:picMkLst>
            <pc:docMk/>
            <pc:sldMk cId="1668060007" sldId="898"/>
            <ac:picMk id="5" creationId="{750606F0-1D47-B77A-26D3-A2C7C01B9A9D}"/>
          </ac:picMkLst>
        </pc:picChg>
      </pc:sldChg>
      <pc:sldChg chg="modSp add del mod">
        <pc:chgData name="Lu Wenfang" userId="2d7494f7057705a1" providerId="LiveId" clId="{8D95F3DB-1DFB-4E78-BC45-1035B09F7BA7}" dt="2023-02-19T07:17:25.441" v="872" actId="2696"/>
        <pc:sldMkLst>
          <pc:docMk/>
          <pc:sldMk cId="1687202443" sldId="898"/>
        </pc:sldMkLst>
        <pc:spChg chg="mod">
          <ac:chgData name="Lu Wenfang" userId="2d7494f7057705a1" providerId="LiveId" clId="{8D95F3DB-1DFB-4E78-BC45-1035B09F7BA7}" dt="2023-02-19T06:58:26.278" v="856"/>
          <ac:spMkLst>
            <pc:docMk/>
            <pc:sldMk cId="1687202443" sldId="898"/>
            <ac:spMk id="2" creationId="{14B04FE2-39C5-F8A5-C1FC-7A14C7EC0DC2}"/>
          </ac:spMkLst>
        </pc:spChg>
        <pc:picChg chg="mod">
          <ac:chgData name="Lu Wenfang" userId="2d7494f7057705a1" providerId="LiveId" clId="{8D95F3DB-1DFB-4E78-BC45-1035B09F7BA7}" dt="2023-02-19T07:00:37.926" v="857" actId="1076"/>
          <ac:picMkLst>
            <pc:docMk/>
            <pc:sldMk cId="1687202443" sldId="898"/>
            <ac:picMk id="5" creationId="{750606F0-1D47-B77A-26D3-A2C7C01B9A9D}"/>
          </ac:picMkLst>
        </pc:picChg>
      </pc:sldChg>
      <pc:sldChg chg="new del">
        <pc:chgData name="Lu Wenfang" userId="2d7494f7057705a1" providerId="LiveId" clId="{8D95F3DB-1DFB-4E78-BC45-1035B09F7BA7}" dt="2023-02-19T06:57:34.596" v="832" actId="47"/>
        <pc:sldMkLst>
          <pc:docMk/>
          <pc:sldMk cId="4079699188" sldId="899"/>
        </pc:sldMkLst>
      </pc:sldChg>
      <pc:sldChg chg="add del setBg">
        <pc:chgData name="Lu Wenfang" userId="2d7494f7057705a1" providerId="LiveId" clId="{8D95F3DB-1DFB-4E78-BC45-1035B09F7BA7}" dt="2023-02-19T14:43:01.571" v="2403" actId="47"/>
        <pc:sldMkLst>
          <pc:docMk/>
          <pc:sldMk cId="2656877940" sldId="900"/>
        </pc:sldMkLst>
      </pc:sldChg>
      <pc:sldChg chg="modSp new del mod">
        <pc:chgData name="Lu Wenfang" userId="2d7494f7057705a1" providerId="LiveId" clId="{8D95F3DB-1DFB-4E78-BC45-1035B09F7BA7}" dt="2023-02-19T07:17:33.340" v="876" actId="47"/>
        <pc:sldMkLst>
          <pc:docMk/>
          <pc:sldMk cId="15025631" sldId="901"/>
        </pc:sldMkLst>
        <pc:spChg chg="mod">
          <ac:chgData name="Lu Wenfang" userId="2d7494f7057705a1" providerId="LiveId" clId="{8D95F3DB-1DFB-4E78-BC45-1035B09F7BA7}" dt="2023-02-19T07:17:31.121" v="875" actId="27636"/>
          <ac:spMkLst>
            <pc:docMk/>
            <pc:sldMk cId="15025631" sldId="901"/>
            <ac:spMk id="2" creationId="{1559B2A0-D5D6-0869-0B09-772A100C16AC}"/>
          </ac:spMkLst>
        </pc:spChg>
      </pc:sldChg>
      <pc:sldChg chg="modSp add del mod setBg">
        <pc:chgData name="Lu Wenfang" userId="2d7494f7057705a1" providerId="LiveId" clId="{8D95F3DB-1DFB-4E78-BC45-1035B09F7BA7}" dt="2023-02-24T14:08:51.463" v="4431" actId="18676"/>
        <pc:sldMkLst>
          <pc:docMk/>
          <pc:sldMk cId="219490553" sldId="901"/>
        </pc:sldMkLst>
        <pc:spChg chg="mod">
          <ac:chgData name="Lu Wenfang" userId="2d7494f7057705a1" providerId="LiveId" clId="{8D95F3DB-1DFB-4E78-BC45-1035B09F7BA7}" dt="2023-02-19T14:54:10.902" v="2544"/>
          <ac:spMkLst>
            <pc:docMk/>
            <pc:sldMk cId="219490553" sldId="901"/>
            <ac:spMk id="3" creationId="{00000000-0000-0000-0000-000000000000}"/>
          </ac:spMkLst>
        </pc:spChg>
      </pc:sldChg>
      <pc:sldChg chg="new del">
        <pc:chgData name="Lu Wenfang" userId="2d7494f7057705a1" providerId="LiveId" clId="{8D95F3DB-1DFB-4E78-BC45-1035B09F7BA7}" dt="2023-02-19T08:29:03.043" v="1519" actId="680"/>
        <pc:sldMkLst>
          <pc:docMk/>
          <pc:sldMk cId="3373413110" sldId="901"/>
        </pc:sldMkLst>
      </pc:sldChg>
      <pc:sldChg chg="new del">
        <pc:chgData name="Lu Wenfang" userId="2d7494f7057705a1" providerId="LiveId" clId="{8D95F3DB-1DFB-4E78-BC45-1035B09F7BA7}" dt="2023-02-19T14:53:12.770" v="2519" actId="47"/>
        <pc:sldMkLst>
          <pc:docMk/>
          <pc:sldMk cId="1335331456" sldId="902"/>
        </pc:sldMkLst>
      </pc:sldChg>
      <pc:sldChg chg="new del">
        <pc:chgData name="Lu Wenfang" userId="2d7494f7057705a1" providerId="LiveId" clId="{8D95F3DB-1DFB-4E78-BC45-1035B09F7BA7}" dt="2023-02-19T14:53:32.464" v="2523" actId="47"/>
        <pc:sldMkLst>
          <pc:docMk/>
          <pc:sldMk cId="1578675662" sldId="902"/>
        </pc:sldMkLst>
      </pc:sldChg>
      <pc:sldChg chg="addSp delSp modSp del mod">
        <pc:chgData name="Lu Wenfang" userId="2d7494f7057705a1" providerId="LiveId" clId="{8D95F3DB-1DFB-4E78-BC45-1035B09F7BA7}" dt="2023-02-24T13:06:10.351" v="3776" actId="2696"/>
        <pc:sldMkLst>
          <pc:docMk/>
          <pc:sldMk cId="3618570690" sldId="902"/>
        </pc:sldMkLst>
        <pc:picChg chg="del">
          <ac:chgData name="Lu Wenfang" userId="2d7494f7057705a1" providerId="LiveId" clId="{8D95F3DB-1DFB-4E78-BC45-1035B09F7BA7}" dt="2023-02-24T13:05:07.405" v="3771" actId="478"/>
          <ac:picMkLst>
            <pc:docMk/>
            <pc:sldMk cId="3618570690" sldId="902"/>
            <ac:picMk id="3" creationId="{3A3811D6-F804-9683-9812-3E4163B59199}"/>
          </ac:picMkLst>
        </pc:picChg>
        <pc:picChg chg="add mod">
          <ac:chgData name="Lu Wenfang" userId="2d7494f7057705a1" providerId="LiveId" clId="{8D95F3DB-1DFB-4E78-BC45-1035B09F7BA7}" dt="2023-02-24T13:05:32.341" v="3775" actId="1076"/>
          <ac:picMkLst>
            <pc:docMk/>
            <pc:sldMk cId="3618570690" sldId="902"/>
            <ac:picMk id="5" creationId="{4C6465BC-2AAD-7E0A-A103-BCE7383D57BB}"/>
          </ac:picMkLst>
        </pc:picChg>
      </pc:sldChg>
      <pc:sldChg chg="add">
        <pc:chgData name="Lu Wenfang" userId="2d7494f7057705a1" providerId="LiveId" clId="{8D95F3DB-1DFB-4E78-BC45-1035B09F7BA7}" dt="2023-02-24T13:06:20.171" v="3777"/>
        <pc:sldMkLst>
          <pc:docMk/>
          <pc:sldMk cId="3681895487" sldId="902"/>
        </pc:sldMkLst>
      </pc:sldChg>
      <pc:sldChg chg="new del">
        <pc:chgData name="Lu Wenfang" userId="2d7494f7057705a1" providerId="LiveId" clId="{8D95F3DB-1DFB-4E78-BC45-1035B09F7BA7}" dt="2023-02-19T14:53:42.749" v="2527" actId="47"/>
        <pc:sldMkLst>
          <pc:docMk/>
          <pc:sldMk cId="4215848787" sldId="902"/>
        </pc:sldMkLst>
      </pc:sldChg>
      <pc:sldChg chg="addSp modSp mod">
        <pc:chgData name="Lu Wenfang" userId="2d7494f7057705a1" providerId="LiveId" clId="{8D95F3DB-1DFB-4E78-BC45-1035B09F7BA7}" dt="2023-02-27T01:37:47.648" v="5647" actId="1076"/>
        <pc:sldMkLst>
          <pc:docMk/>
          <pc:sldMk cId="1127931577" sldId="904"/>
        </pc:sldMkLst>
        <pc:spChg chg="add mod">
          <ac:chgData name="Lu Wenfang" userId="2d7494f7057705a1" providerId="LiveId" clId="{8D95F3DB-1DFB-4E78-BC45-1035B09F7BA7}" dt="2023-02-27T01:37:47.648" v="5647" actId="1076"/>
          <ac:spMkLst>
            <pc:docMk/>
            <pc:sldMk cId="1127931577" sldId="904"/>
            <ac:spMk id="7" creationId="{EFD5FCB9-C829-CDCB-F3B4-49E672D06225}"/>
          </ac:spMkLst>
        </pc:spChg>
        <pc:picChg chg="add mod">
          <ac:chgData name="Lu Wenfang" userId="2d7494f7057705a1" providerId="LiveId" clId="{8D95F3DB-1DFB-4E78-BC45-1035B09F7BA7}" dt="2023-02-27T01:37:39.563" v="5645" actId="1076"/>
          <ac:picMkLst>
            <pc:docMk/>
            <pc:sldMk cId="1127931577" sldId="904"/>
            <ac:picMk id="4" creationId="{8F6A45DE-69A2-F9B6-66A1-1728304B36F1}"/>
          </ac:picMkLst>
        </pc:picChg>
        <pc:picChg chg="mod">
          <ac:chgData name="Lu Wenfang" userId="2d7494f7057705a1" providerId="LiveId" clId="{8D95F3DB-1DFB-4E78-BC45-1035B09F7BA7}" dt="2023-02-27T01:37:35.451" v="5642" actId="1076"/>
          <ac:picMkLst>
            <pc:docMk/>
            <pc:sldMk cId="1127931577" sldId="904"/>
            <ac:picMk id="5" creationId="{6C2401FB-5855-2948-0F36-332BB4E02791}"/>
          </ac:picMkLst>
        </pc:picChg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2816525248" sldId="905"/>
        </pc:sldMkLst>
      </pc:sldChg>
      <pc:sldChg chg="addSp delSp modSp del mod ord">
        <pc:chgData name="Lu Wenfang" userId="2d7494f7057705a1" providerId="LiveId" clId="{8D95F3DB-1DFB-4E78-BC45-1035B09F7BA7}" dt="2023-02-27T03:02:48.308" v="5649" actId="2696"/>
        <pc:sldMkLst>
          <pc:docMk/>
          <pc:sldMk cId="3404839275" sldId="905"/>
        </pc:sldMkLst>
        <pc:spChg chg="add del mod">
          <ac:chgData name="Lu Wenfang" userId="2d7494f7057705a1" providerId="LiveId" clId="{8D95F3DB-1DFB-4E78-BC45-1035B09F7BA7}" dt="2023-02-26T06:30:14.613" v="5418" actId="478"/>
          <ac:spMkLst>
            <pc:docMk/>
            <pc:sldMk cId="3404839275" sldId="905"/>
            <ac:spMk id="2" creationId="{800A3E6B-9698-CCF3-CE6A-5766BCB2D41A}"/>
          </ac:spMkLst>
        </pc:spChg>
        <pc:spChg chg="add mod">
          <ac:chgData name="Lu Wenfang" userId="2d7494f7057705a1" providerId="LiveId" clId="{8D95F3DB-1DFB-4E78-BC45-1035B09F7BA7}" dt="2023-02-26T06:31:33.303" v="5428" actId="14100"/>
          <ac:spMkLst>
            <pc:docMk/>
            <pc:sldMk cId="3404839275" sldId="905"/>
            <ac:spMk id="4" creationId="{0070D7B2-DFC6-8684-1352-219E43549B70}"/>
          </ac:spMkLst>
        </pc:spChg>
        <pc:spChg chg="add mod">
          <ac:chgData name="Lu Wenfang" userId="2d7494f7057705a1" providerId="LiveId" clId="{8D95F3DB-1DFB-4E78-BC45-1035B09F7BA7}" dt="2023-02-26T06:31:40.942" v="5432" actId="1076"/>
          <ac:spMkLst>
            <pc:docMk/>
            <pc:sldMk cId="3404839275" sldId="905"/>
            <ac:spMk id="7" creationId="{360923CD-B56E-A4AE-E911-FB257BC9019D}"/>
          </ac:spMkLst>
        </pc:spChg>
        <pc:spChg chg="add mod">
          <ac:chgData name="Lu Wenfang" userId="2d7494f7057705a1" providerId="LiveId" clId="{8D95F3DB-1DFB-4E78-BC45-1035B09F7BA7}" dt="2023-02-26T06:33:25.181" v="5470" actId="1076"/>
          <ac:spMkLst>
            <pc:docMk/>
            <pc:sldMk cId="3404839275" sldId="905"/>
            <ac:spMk id="8" creationId="{D35DAB2B-0640-E2CC-276D-06BE6DB76D81}"/>
          </ac:spMkLst>
        </pc:spChg>
        <pc:spChg chg="add mod">
          <ac:chgData name="Lu Wenfang" userId="2d7494f7057705a1" providerId="LiveId" clId="{8D95F3DB-1DFB-4E78-BC45-1035B09F7BA7}" dt="2023-02-26T06:33:28.149" v="5471" actId="1076"/>
          <ac:spMkLst>
            <pc:docMk/>
            <pc:sldMk cId="3404839275" sldId="905"/>
            <ac:spMk id="9" creationId="{C6C75C49-59D6-4248-5DB0-C223E64A320B}"/>
          </ac:spMkLst>
        </pc:spChg>
        <pc:spChg chg="add mod">
          <ac:chgData name="Lu Wenfang" userId="2d7494f7057705a1" providerId="LiveId" clId="{8D95F3DB-1DFB-4E78-BC45-1035B09F7BA7}" dt="2023-02-26T06:33:07.142" v="5469" actId="1582"/>
          <ac:spMkLst>
            <pc:docMk/>
            <pc:sldMk cId="3404839275" sldId="905"/>
            <ac:spMk id="10" creationId="{9C8EBEFE-6B4D-63AE-6222-2FAD7A5C0110}"/>
          </ac:spMkLst>
        </pc:spChg>
        <pc:spChg chg="add mod">
          <ac:chgData name="Lu Wenfang" userId="2d7494f7057705a1" providerId="LiveId" clId="{8D95F3DB-1DFB-4E78-BC45-1035B09F7BA7}" dt="2023-02-26T06:36:48.738" v="5501" actId="1076"/>
          <ac:spMkLst>
            <pc:docMk/>
            <pc:sldMk cId="3404839275" sldId="905"/>
            <ac:spMk id="11" creationId="{A771257D-9C99-949D-4ED3-08A59C971FE9}"/>
          </ac:spMkLst>
        </pc:spChg>
        <pc:picChg chg="add mod">
          <ac:chgData name="Lu Wenfang" userId="2d7494f7057705a1" providerId="LiveId" clId="{8D95F3DB-1DFB-4E78-BC45-1035B09F7BA7}" dt="2023-02-26T06:30:12.487" v="5417" actId="1076"/>
          <ac:picMkLst>
            <pc:docMk/>
            <pc:sldMk cId="3404839275" sldId="905"/>
            <ac:picMk id="3" creationId="{77919927-F205-ACE5-FD5B-E433DEEF9FBC}"/>
          </ac:picMkLst>
        </pc:picChg>
        <pc:picChg chg="add del">
          <ac:chgData name="Lu Wenfang" userId="2d7494f7057705a1" providerId="LiveId" clId="{8D95F3DB-1DFB-4E78-BC45-1035B09F7BA7}" dt="2023-02-26T06:31:37.275" v="5430" actId="22"/>
          <ac:picMkLst>
            <pc:docMk/>
            <pc:sldMk cId="3404839275" sldId="905"/>
            <ac:picMk id="6" creationId="{83AF1884-20B5-EA38-D657-C6327C0A4AC7}"/>
          </ac:picMkLst>
        </pc:picChg>
      </pc:sldChg>
      <pc:sldChg chg="modSp add del mod">
        <pc:chgData name="Lu Wenfang" userId="2d7494f7057705a1" providerId="LiveId" clId="{8D95F3DB-1DFB-4E78-BC45-1035B09F7BA7}" dt="2023-02-26T03:10:22.460" v="5166" actId="21"/>
        <pc:sldMkLst>
          <pc:docMk/>
          <pc:sldMk cId="3170467607" sldId="906"/>
        </pc:sldMkLst>
        <pc:spChg chg="mod">
          <ac:chgData name="Lu Wenfang" userId="2d7494f7057705a1" providerId="LiveId" clId="{8D95F3DB-1DFB-4E78-BC45-1035B09F7BA7}" dt="2023-02-26T03:10:22.460" v="5166" actId="21"/>
          <ac:spMkLst>
            <pc:docMk/>
            <pc:sldMk cId="3170467607" sldId="906"/>
            <ac:spMk id="3" creationId="{00000000-0000-0000-0000-000000000000}"/>
          </ac:spMkLst>
        </pc:spChg>
        <pc:spChg chg="mod">
          <ac:chgData name="Lu Wenfang" userId="2d7494f7057705a1" providerId="LiveId" clId="{8D95F3DB-1DFB-4E78-BC45-1035B09F7BA7}" dt="2023-02-22T14:10:14.688" v="2739" actId="27636"/>
          <ac:spMkLst>
            <pc:docMk/>
            <pc:sldMk cId="3170467607" sldId="906"/>
            <ac:spMk id="7" creationId="{00000000-0000-0000-0000-000000000000}"/>
          </ac:spMkLst>
        </pc:spChg>
      </pc:sldChg>
      <pc:sldChg chg="addSp delSp modSp mod ord">
        <pc:chgData name="Lu Wenfang" userId="2d7494f7057705a1" providerId="LiveId" clId="{8D95F3DB-1DFB-4E78-BC45-1035B09F7BA7}" dt="2023-02-24T16:57:25.433" v="4910" actId="1076"/>
        <pc:sldMkLst>
          <pc:docMk/>
          <pc:sldMk cId="3734528435" sldId="907"/>
        </pc:sldMkLst>
        <pc:spChg chg="mod">
          <ac:chgData name="Lu Wenfang" userId="2d7494f7057705a1" providerId="LiveId" clId="{8D95F3DB-1DFB-4E78-BC45-1035B09F7BA7}" dt="2023-02-24T16:44:04.008" v="4695"/>
          <ac:spMkLst>
            <pc:docMk/>
            <pc:sldMk cId="3734528435" sldId="907"/>
            <ac:spMk id="3" creationId="{D3B4464F-99E3-EB16-9F1A-47302B2F5A9C}"/>
          </ac:spMkLst>
        </pc:spChg>
        <pc:spChg chg="mod">
          <ac:chgData name="Lu Wenfang" userId="2d7494f7057705a1" providerId="LiveId" clId="{8D95F3DB-1DFB-4E78-BC45-1035B09F7BA7}" dt="2023-02-24T16:57:25.433" v="4910" actId="1076"/>
          <ac:spMkLst>
            <pc:docMk/>
            <pc:sldMk cId="3734528435" sldId="907"/>
            <ac:spMk id="4" creationId="{A706A334-4145-E5AC-35C0-1686A1420957}"/>
          </ac:spMkLst>
        </pc:spChg>
        <pc:spChg chg="add del mod">
          <ac:chgData name="Lu Wenfang" userId="2d7494f7057705a1" providerId="LiveId" clId="{8D95F3DB-1DFB-4E78-BC45-1035B09F7BA7}" dt="2023-02-22T14:10:24.801" v="2746"/>
          <ac:spMkLst>
            <pc:docMk/>
            <pc:sldMk cId="3734528435" sldId="907"/>
            <ac:spMk id="5" creationId="{2A33741F-4F7F-B93D-7916-AC88479A98FD}"/>
          </ac:spMkLst>
        </pc:spChg>
        <pc:picChg chg="add mod">
          <ac:chgData name="Lu Wenfang" userId="2d7494f7057705a1" providerId="LiveId" clId="{8D95F3DB-1DFB-4E78-BC45-1035B09F7BA7}" dt="2023-02-24T16:45:30.886" v="4704" actId="1076"/>
          <ac:picMkLst>
            <pc:docMk/>
            <pc:sldMk cId="3734528435" sldId="907"/>
            <ac:picMk id="5" creationId="{C72BC7CC-990C-A8D5-C03A-CEF924204183}"/>
          </ac:picMkLst>
        </pc:picChg>
      </pc:sldChg>
      <pc:sldChg chg="addSp modSp new mod modClrScheme chgLayout">
        <pc:chgData name="Lu Wenfang" userId="2d7494f7057705a1" providerId="LiveId" clId="{8D95F3DB-1DFB-4E78-BC45-1035B09F7BA7}" dt="2023-02-24T13:31:48.947" v="4116" actId="27636"/>
        <pc:sldMkLst>
          <pc:docMk/>
          <pc:sldMk cId="1569627635" sldId="914"/>
        </pc:sldMkLst>
        <pc:spChg chg="add mod">
          <ac:chgData name="Lu Wenfang" userId="2d7494f7057705a1" providerId="LiveId" clId="{8D95F3DB-1DFB-4E78-BC45-1035B09F7BA7}" dt="2023-02-22T02:40:33.515" v="2581"/>
          <ac:spMkLst>
            <pc:docMk/>
            <pc:sldMk cId="1569627635" sldId="914"/>
            <ac:spMk id="2" creationId="{9D82A2BE-2C29-1695-9D3F-4C055F3F29BF}"/>
          </ac:spMkLst>
        </pc:spChg>
        <pc:spChg chg="add mod">
          <ac:chgData name="Lu Wenfang" userId="2d7494f7057705a1" providerId="LiveId" clId="{8D95F3DB-1DFB-4E78-BC45-1035B09F7BA7}" dt="2023-02-24T13:31:48.947" v="4116" actId="27636"/>
          <ac:spMkLst>
            <pc:docMk/>
            <pc:sldMk cId="1569627635" sldId="914"/>
            <ac:spMk id="3" creationId="{38E009B5-D375-BD18-EB91-B377D84023A0}"/>
          </ac:spMkLst>
        </pc:spChg>
      </pc:sldChg>
      <pc:sldChg chg="addSp modSp new del mod modClrScheme chgLayout">
        <pc:chgData name="Lu Wenfang" userId="2d7494f7057705a1" providerId="LiveId" clId="{8D95F3DB-1DFB-4E78-BC45-1035B09F7BA7}" dt="2023-02-26T02:28:11.543" v="4922" actId="47"/>
        <pc:sldMkLst>
          <pc:docMk/>
          <pc:sldMk cId="1115230545" sldId="915"/>
        </pc:sldMkLst>
        <pc:spChg chg="add mod">
          <ac:chgData name="Lu Wenfang" userId="2d7494f7057705a1" providerId="LiveId" clId="{8D95F3DB-1DFB-4E78-BC45-1035B09F7BA7}" dt="2023-02-26T02:28:05.832" v="4920" actId="27636"/>
          <ac:spMkLst>
            <pc:docMk/>
            <pc:sldMk cId="1115230545" sldId="915"/>
            <ac:spMk id="2" creationId="{D9A0D7FA-1703-BC6E-12AA-58E9C247EA78}"/>
          </ac:spMkLst>
        </pc:spChg>
        <pc:spChg chg="add mod">
          <ac:chgData name="Lu Wenfang" userId="2d7494f7057705a1" providerId="LiveId" clId="{8D95F3DB-1DFB-4E78-BC45-1035B09F7BA7}" dt="2023-02-26T02:28:05.808" v="4919" actId="700"/>
          <ac:spMkLst>
            <pc:docMk/>
            <pc:sldMk cId="1115230545" sldId="915"/>
            <ac:spMk id="3" creationId="{7E53D4F9-2582-B375-15F9-A0B2D68CAED5}"/>
          </ac:spMkLst>
        </pc:spChg>
      </pc:sldChg>
      <pc:sldChg chg="addSp delSp modSp new mod ord">
        <pc:chgData name="Lu Wenfang" userId="2d7494f7057705a1" providerId="LiveId" clId="{8D95F3DB-1DFB-4E78-BC45-1035B09F7BA7}" dt="2023-02-26T06:22:48.722" v="5403"/>
        <pc:sldMkLst>
          <pc:docMk/>
          <pc:sldMk cId="2839097481" sldId="916"/>
        </pc:sldMkLst>
        <pc:spChg chg="add mod">
          <ac:chgData name="Lu Wenfang" userId="2d7494f7057705a1" providerId="LiveId" clId="{8D95F3DB-1DFB-4E78-BC45-1035B09F7BA7}" dt="2023-02-26T06:22:48.722" v="5403"/>
          <ac:spMkLst>
            <pc:docMk/>
            <pc:sldMk cId="2839097481" sldId="916"/>
            <ac:spMk id="2" creationId="{37B7AE3F-0BE4-8286-AA01-553AE30EEA18}"/>
          </ac:spMkLst>
        </pc:spChg>
        <pc:picChg chg="add del mod">
          <ac:chgData name="Lu Wenfang" userId="2d7494f7057705a1" providerId="LiveId" clId="{8D95F3DB-1DFB-4E78-BC45-1035B09F7BA7}" dt="2023-02-22T03:29:05.136" v="2707" actId="21"/>
          <ac:picMkLst>
            <pc:docMk/>
            <pc:sldMk cId="2839097481" sldId="916"/>
            <ac:picMk id="3" creationId="{3C012D83-BE8D-A863-598B-8E68A8A0F004}"/>
          </ac:picMkLst>
        </pc:picChg>
        <pc:picChg chg="add mod">
          <ac:chgData name="Lu Wenfang" userId="2d7494f7057705a1" providerId="LiveId" clId="{8D95F3DB-1DFB-4E78-BC45-1035B09F7BA7}" dt="2023-02-26T06:22:05.480" v="5378" actId="1076"/>
          <ac:picMkLst>
            <pc:docMk/>
            <pc:sldMk cId="2839097481" sldId="916"/>
            <ac:picMk id="4" creationId="{3898F826-9382-05E8-E4FF-B1ACBC2D55C7}"/>
          </ac:picMkLst>
        </pc:picChg>
      </pc:sldChg>
      <pc:sldChg chg="addSp modSp new mod ord">
        <pc:chgData name="Lu Wenfang" userId="2d7494f7057705a1" providerId="LiveId" clId="{8D95F3DB-1DFB-4E78-BC45-1035B09F7BA7}" dt="2023-02-22T14:10:19.854" v="2741"/>
        <pc:sldMkLst>
          <pc:docMk/>
          <pc:sldMk cId="3399734395" sldId="917"/>
        </pc:sldMkLst>
        <pc:picChg chg="add mod">
          <ac:chgData name="Lu Wenfang" userId="2d7494f7057705a1" providerId="LiveId" clId="{8D95F3DB-1DFB-4E78-BC45-1035B09F7BA7}" dt="2023-02-22T03:31:21.355" v="2724" actId="1076"/>
          <ac:picMkLst>
            <pc:docMk/>
            <pc:sldMk cId="3399734395" sldId="917"/>
            <ac:picMk id="2" creationId="{D281FCF5-3DEB-87DF-1792-F1C09FB2C1AC}"/>
          </ac:picMkLst>
        </pc:picChg>
        <pc:picChg chg="add mod">
          <ac:chgData name="Lu Wenfang" userId="2d7494f7057705a1" providerId="LiveId" clId="{8D95F3DB-1DFB-4E78-BC45-1035B09F7BA7}" dt="2023-02-22T03:32:53.715" v="2728" actId="1076"/>
          <ac:picMkLst>
            <pc:docMk/>
            <pc:sldMk cId="3399734395" sldId="917"/>
            <ac:picMk id="4" creationId="{C48A27EB-CDFA-6ABB-AF69-649695CBBC49}"/>
          </ac:picMkLst>
        </pc:picChg>
      </pc:sldChg>
      <pc:sldChg chg="addSp delSp modSp new add del mod ord modClrScheme chgLayout">
        <pc:chgData name="Lu Wenfang" userId="2d7494f7057705a1" providerId="LiveId" clId="{8D95F3DB-1DFB-4E78-BC45-1035B09F7BA7}" dt="2023-02-23T16:16:45.170" v="3770"/>
        <pc:sldMkLst>
          <pc:docMk/>
          <pc:sldMk cId="3214386356" sldId="918"/>
        </pc:sldMkLst>
        <pc:spChg chg="add del mod ord">
          <ac:chgData name="Lu Wenfang" userId="2d7494f7057705a1" providerId="LiveId" clId="{8D95F3DB-1DFB-4E78-BC45-1035B09F7BA7}" dt="2023-02-23T12:24:18.419" v="2760" actId="478"/>
          <ac:spMkLst>
            <pc:docMk/>
            <pc:sldMk cId="3214386356" sldId="918"/>
            <ac:spMk id="4" creationId="{0225CCC3-A17B-263A-678A-02E0C2D3E309}"/>
          </ac:spMkLst>
        </pc:spChg>
        <pc:spChg chg="add del mod ord">
          <ac:chgData name="Lu Wenfang" userId="2d7494f7057705a1" providerId="LiveId" clId="{8D95F3DB-1DFB-4E78-BC45-1035B09F7BA7}" dt="2023-02-23T12:24:16.416" v="2759" actId="478"/>
          <ac:spMkLst>
            <pc:docMk/>
            <pc:sldMk cId="3214386356" sldId="918"/>
            <ac:spMk id="5" creationId="{F54E26A7-A66D-BE3F-9770-D190AE992C3B}"/>
          </ac:spMkLst>
        </pc:spChg>
        <pc:spChg chg="add mod">
          <ac:chgData name="Lu Wenfang" userId="2d7494f7057705a1" providerId="LiveId" clId="{8D95F3DB-1DFB-4E78-BC45-1035B09F7BA7}" dt="2023-02-23T12:45:53.470" v="3059"/>
          <ac:spMkLst>
            <pc:docMk/>
            <pc:sldMk cId="3214386356" sldId="918"/>
            <ac:spMk id="6" creationId="{1852AEFD-63AC-97CE-9959-4E9F6C51F91B}"/>
          </ac:spMkLst>
        </pc:spChg>
        <pc:picChg chg="add del mod">
          <ac:chgData name="Lu Wenfang" userId="2d7494f7057705a1" providerId="LiveId" clId="{8D95F3DB-1DFB-4E78-BC45-1035B09F7BA7}" dt="2023-02-23T12:23:52.998" v="2754" actId="21"/>
          <ac:picMkLst>
            <pc:docMk/>
            <pc:sldMk cId="3214386356" sldId="918"/>
            <ac:picMk id="3" creationId="{1FB071AF-F4C2-3255-DA65-E793A4184904}"/>
          </ac:picMkLst>
        </pc:picChg>
      </pc:sldChg>
      <pc:sldChg chg="addSp modSp new add del mod ord">
        <pc:chgData name="Lu Wenfang" userId="2d7494f7057705a1" providerId="LiveId" clId="{8D95F3DB-1DFB-4E78-BC45-1035B09F7BA7}" dt="2023-02-24T15:44:56.804" v="4512" actId="1076"/>
        <pc:sldMkLst>
          <pc:docMk/>
          <pc:sldMk cId="3288658591" sldId="919"/>
        </pc:sldMkLst>
        <pc:spChg chg="mod">
          <ac:chgData name="Lu Wenfang" userId="2d7494f7057705a1" providerId="LiveId" clId="{8D95F3DB-1DFB-4E78-BC45-1035B09F7BA7}" dt="2023-02-23T12:34:02.753" v="2931"/>
          <ac:spMkLst>
            <pc:docMk/>
            <pc:sldMk cId="3288658591" sldId="919"/>
            <ac:spMk id="2" creationId="{C1DB46BD-3228-1246-8DC5-B066E7E2C9BF}"/>
          </ac:spMkLst>
        </pc:spChg>
        <pc:spChg chg="mod">
          <ac:chgData name="Lu Wenfang" userId="2d7494f7057705a1" providerId="LiveId" clId="{8D95F3DB-1DFB-4E78-BC45-1035B09F7BA7}" dt="2023-02-23T12:36:53.236" v="2999"/>
          <ac:spMkLst>
            <pc:docMk/>
            <pc:sldMk cId="3288658591" sldId="919"/>
            <ac:spMk id="3" creationId="{1D02854B-20E1-E3FD-CE27-221E867A64D8}"/>
          </ac:spMkLst>
        </pc:spChg>
        <pc:spChg chg="add mod">
          <ac:chgData name="Lu Wenfang" userId="2d7494f7057705a1" providerId="LiveId" clId="{8D95F3DB-1DFB-4E78-BC45-1035B09F7BA7}" dt="2023-02-24T15:44:56.804" v="4512" actId="1076"/>
          <ac:spMkLst>
            <pc:docMk/>
            <pc:sldMk cId="3288658591" sldId="919"/>
            <ac:spMk id="4" creationId="{E2D32A6F-A3D7-2173-ADA2-6F91B5908A74}"/>
          </ac:spMkLst>
        </pc:spChg>
        <pc:picChg chg="add mod">
          <ac:chgData name="Lu Wenfang" userId="2d7494f7057705a1" providerId="LiveId" clId="{8D95F3DB-1DFB-4E78-BC45-1035B09F7BA7}" dt="2023-02-24T15:43:54.719" v="4472" actId="1076"/>
          <ac:picMkLst>
            <pc:docMk/>
            <pc:sldMk cId="3288658591" sldId="919"/>
            <ac:picMk id="1026" creationId="{8BE1A29A-89E8-3D96-E98F-375DC29B67A6}"/>
          </ac:picMkLst>
        </pc:picChg>
      </pc:sldChg>
      <pc:sldChg chg="addSp delSp modSp new add del mod ord">
        <pc:chgData name="Lu Wenfang" userId="2d7494f7057705a1" providerId="LiveId" clId="{8D95F3DB-1DFB-4E78-BC45-1035B09F7BA7}" dt="2023-02-24T15:47:04.431" v="4513" actId="1076"/>
        <pc:sldMkLst>
          <pc:docMk/>
          <pc:sldMk cId="1844137373" sldId="920"/>
        </pc:sldMkLst>
        <pc:spChg chg="del">
          <ac:chgData name="Lu Wenfang" userId="2d7494f7057705a1" providerId="LiveId" clId="{8D95F3DB-1DFB-4E78-BC45-1035B09F7BA7}" dt="2023-02-23T12:37:49.845" v="3001" actId="22"/>
          <ac:spMkLst>
            <pc:docMk/>
            <pc:sldMk cId="1844137373" sldId="920"/>
            <ac:spMk id="3" creationId="{D793F151-CC91-B286-5B88-02F52C1E2204}"/>
          </ac:spMkLst>
        </pc:spChg>
        <pc:spChg chg="add mod">
          <ac:chgData name="Lu Wenfang" userId="2d7494f7057705a1" providerId="LiveId" clId="{8D95F3DB-1DFB-4E78-BC45-1035B09F7BA7}" dt="2023-02-23T12:42:19.826" v="3015" actId="1076"/>
          <ac:spMkLst>
            <pc:docMk/>
            <pc:sldMk cId="1844137373" sldId="920"/>
            <ac:spMk id="7" creationId="{8598A809-A9D9-9A84-75D0-0C8A04A8C389}"/>
          </ac:spMkLst>
        </pc:spChg>
        <pc:picChg chg="add mod ord">
          <ac:chgData name="Lu Wenfang" userId="2d7494f7057705a1" providerId="LiveId" clId="{8D95F3DB-1DFB-4E78-BC45-1035B09F7BA7}" dt="2023-02-24T15:47:04.431" v="4513" actId="1076"/>
          <ac:picMkLst>
            <pc:docMk/>
            <pc:sldMk cId="1844137373" sldId="920"/>
            <ac:picMk id="5" creationId="{B5CED61B-0A1D-5114-E6EF-40F453D1B4C1}"/>
          </ac:picMkLst>
        </pc:picChg>
      </pc:sldChg>
      <pc:sldChg chg="addSp delSp modSp new add del mod ord">
        <pc:chgData name="Lu Wenfang" userId="2d7494f7057705a1" providerId="LiveId" clId="{8D95F3DB-1DFB-4E78-BC45-1035B09F7BA7}" dt="2023-02-23T16:16:45.170" v="3770"/>
        <pc:sldMkLst>
          <pc:docMk/>
          <pc:sldMk cId="2298246465" sldId="921"/>
        </pc:sldMkLst>
        <pc:spChg chg="del">
          <ac:chgData name="Lu Wenfang" userId="2d7494f7057705a1" providerId="LiveId" clId="{8D95F3DB-1DFB-4E78-BC45-1035B09F7BA7}" dt="2023-02-23T12:42:06.027" v="3013" actId="478"/>
          <ac:spMkLst>
            <pc:docMk/>
            <pc:sldMk cId="2298246465" sldId="921"/>
            <ac:spMk id="3" creationId="{CABDB78D-FC7B-83C4-625F-E5D44DA163EA}"/>
          </ac:spMkLst>
        </pc:spChg>
        <pc:picChg chg="add mod">
          <ac:chgData name="Lu Wenfang" userId="2d7494f7057705a1" providerId="LiveId" clId="{8D95F3DB-1DFB-4E78-BC45-1035B09F7BA7}" dt="2023-02-23T12:44:37.698" v="3017" actId="1076"/>
          <ac:picMkLst>
            <pc:docMk/>
            <pc:sldMk cId="2298246465" sldId="921"/>
            <ac:picMk id="1026" creationId="{CA5C61E9-30EB-8E76-639F-90B70FE79E61}"/>
          </ac:picMkLst>
        </pc:picChg>
      </pc:sldChg>
      <pc:sldChg chg="addSp modSp new add del mod ord">
        <pc:chgData name="Lu Wenfang" userId="2d7494f7057705a1" providerId="LiveId" clId="{8D95F3DB-1DFB-4E78-BC45-1035B09F7BA7}" dt="2023-02-23T16:16:45.170" v="3770"/>
        <pc:sldMkLst>
          <pc:docMk/>
          <pc:sldMk cId="668581749" sldId="922"/>
        </pc:sldMkLst>
        <pc:spChg chg="mod">
          <ac:chgData name="Lu Wenfang" userId="2d7494f7057705a1" providerId="LiveId" clId="{8D95F3DB-1DFB-4E78-BC45-1035B09F7BA7}" dt="2023-02-23T12:47:40.025" v="3064" actId="27636"/>
          <ac:spMkLst>
            <pc:docMk/>
            <pc:sldMk cId="668581749" sldId="922"/>
            <ac:spMk id="2" creationId="{7567035A-A593-A404-CFD9-C2A5C0FB73AF}"/>
          </ac:spMkLst>
        </pc:spChg>
        <pc:spChg chg="mod">
          <ac:chgData name="Lu Wenfang" userId="2d7494f7057705a1" providerId="LiveId" clId="{8D95F3DB-1DFB-4E78-BC45-1035B09F7BA7}" dt="2023-02-23T13:15:21.735" v="3225" actId="1076"/>
          <ac:spMkLst>
            <pc:docMk/>
            <pc:sldMk cId="668581749" sldId="922"/>
            <ac:spMk id="3" creationId="{F28DC0CB-C5A9-C932-E7BC-F0DB49DE5416}"/>
          </ac:spMkLst>
        </pc:spChg>
        <pc:picChg chg="add mod">
          <ac:chgData name="Lu Wenfang" userId="2d7494f7057705a1" providerId="LiveId" clId="{8D95F3DB-1DFB-4E78-BC45-1035B09F7BA7}" dt="2023-02-23T13:15:24.252" v="3226" actId="14100"/>
          <ac:picMkLst>
            <pc:docMk/>
            <pc:sldMk cId="668581749" sldId="922"/>
            <ac:picMk id="5" creationId="{F856EDC9-C19F-0856-9181-BEC5B1EA8610}"/>
          </ac:picMkLst>
        </pc:picChg>
      </pc:sldChg>
      <pc:sldChg chg="modSp new del mod">
        <pc:chgData name="Lu Wenfang" userId="2d7494f7057705a1" providerId="LiveId" clId="{8D95F3DB-1DFB-4E78-BC45-1035B09F7BA7}" dt="2023-02-23T12:48:08.826" v="3079" actId="47"/>
        <pc:sldMkLst>
          <pc:docMk/>
          <pc:sldMk cId="3916174676" sldId="923"/>
        </pc:sldMkLst>
        <pc:spChg chg="mod">
          <ac:chgData name="Lu Wenfang" userId="2d7494f7057705a1" providerId="LiveId" clId="{8D95F3DB-1DFB-4E78-BC45-1035B09F7BA7}" dt="2023-02-23T12:48:07.045" v="3078" actId="27636"/>
          <ac:spMkLst>
            <pc:docMk/>
            <pc:sldMk cId="3916174676" sldId="923"/>
            <ac:spMk id="2" creationId="{4E888F2B-8A61-A1D5-3226-6A1FFA1E1908}"/>
          </ac:spMkLst>
        </pc:spChg>
      </pc:sldChg>
      <pc:sldChg chg="addSp delSp modSp add del mod ord setBg">
        <pc:chgData name="Lu Wenfang" userId="2d7494f7057705a1" providerId="LiveId" clId="{8D95F3DB-1DFB-4E78-BC45-1035B09F7BA7}" dt="2023-02-23T16:16:45.170" v="3770"/>
        <pc:sldMkLst>
          <pc:docMk/>
          <pc:sldMk cId="2971236232" sldId="924"/>
        </pc:sldMkLst>
        <pc:spChg chg="add del mod">
          <ac:chgData name="Lu Wenfang" userId="2d7494f7057705a1" providerId="LiveId" clId="{8D95F3DB-1DFB-4E78-BC45-1035B09F7BA7}" dt="2023-02-23T12:50:42.832" v="3124" actId="478"/>
          <ac:spMkLst>
            <pc:docMk/>
            <pc:sldMk cId="2971236232" sldId="924"/>
            <ac:spMk id="3" creationId="{03AB9A05-8A6C-2A2A-5028-F08AAA396706}"/>
          </ac:spMkLst>
        </pc:spChg>
        <pc:spChg chg="mod">
          <ac:chgData name="Lu Wenfang" userId="2d7494f7057705a1" providerId="LiveId" clId="{8D95F3DB-1DFB-4E78-BC45-1035B09F7BA7}" dt="2023-02-23T12:50:03.678" v="3087" actId="1076"/>
          <ac:spMkLst>
            <pc:docMk/>
            <pc:sldMk cId="2971236232" sldId="924"/>
            <ac:spMk id="9" creationId="{FEDA8C44-A804-0F13-EA83-04F9BFEC0FA3}"/>
          </ac:spMkLst>
        </pc:spChg>
        <pc:spChg chg="mod">
          <ac:chgData name="Lu Wenfang" userId="2d7494f7057705a1" providerId="LiveId" clId="{8D95F3DB-1DFB-4E78-BC45-1035B09F7BA7}" dt="2023-02-23T13:07:00.820" v="3182" actId="1076"/>
          <ac:spMkLst>
            <pc:docMk/>
            <pc:sldMk cId="2971236232" sldId="924"/>
            <ac:spMk id="12" creationId="{B67A5F54-7999-8C01-2F65-9AFEE8A0D01C}"/>
          </ac:spMkLst>
        </pc:spChg>
        <pc:spChg chg="mod">
          <ac:chgData name="Lu Wenfang" userId="2d7494f7057705a1" providerId="LiveId" clId="{8D95F3DB-1DFB-4E78-BC45-1035B09F7BA7}" dt="2023-02-23T13:06:24.921" v="3167" actId="1076"/>
          <ac:spMkLst>
            <pc:docMk/>
            <pc:sldMk cId="2971236232" sldId="924"/>
            <ac:spMk id="13" creationId="{4485843E-7950-3499-F82F-97F666013312}"/>
          </ac:spMkLst>
        </pc:spChg>
        <pc:spChg chg="del mod">
          <ac:chgData name="Lu Wenfang" userId="2d7494f7057705a1" providerId="LiveId" clId="{8D95F3DB-1DFB-4E78-BC45-1035B09F7BA7}" dt="2023-02-23T14:32:29.817" v="3266" actId="478"/>
          <ac:spMkLst>
            <pc:docMk/>
            <pc:sldMk cId="2971236232" sldId="924"/>
            <ac:spMk id="23" creationId="{B402891E-5B5E-84B6-A0DC-8D7BA2194BBF}"/>
          </ac:spMkLst>
        </pc:spChg>
        <pc:spChg chg="del mod">
          <ac:chgData name="Lu Wenfang" userId="2d7494f7057705a1" providerId="LiveId" clId="{8D95F3DB-1DFB-4E78-BC45-1035B09F7BA7}" dt="2023-02-23T14:31:30.332" v="3257" actId="478"/>
          <ac:spMkLst>
            <pc:docMk/>
            <pc:sldMk cId="2971236232" sldId="924"/>
            <ac:spMk id="24" creationId="{4E145557-D37F-BFE7-4018-93CCFAD0C17D}"/>
          </ac:spMkLst>
        </pc:spChg>
        <pc:picChg chg="mod">
          <ac:chgData name="Lu Wenfang" userId="2d7494f7057705a1" providerId="LiveId" clId="{8D95F3DB-1DFB-4E78-BC45-1035B09F7BA7}" dt="2023-02-23T12:50:03.678" v="3087" actId="1076"/>
          <ac:picMkLst>
            <pc:docMk/>
            <pc:sldMk cId="2971236232" sldId="924"/>
            <ac:picMk id="6" creationId="{136386A9-200C-F0BC-CB88-CB417FB5B137}"/>
          </ac:picMkLst>
        </pc:picChg>
        <pc:picChg chg="mod ord">
          <ac:chgData name="Lu Wenfang" userId="2d7494f7057705a1" providerId="LiveId" clId="{8D95F3DB-1DFB-4E78-BC45-1035B09F7BA7}" dt="2023-02-23T13:07:02.631" v="3183" actId="167"/>
          <ac:picMkLst>
            <pc:docMk/>
            <pc:sldMk cId="2971236232" sldId="924"/>
            <ac:picMk id="7" creationId="{9E0EFE5B-94D3-3589-A017-871CC40E515A}"/>
          </ac:picMkLst>
        </pc:picChg>
        <pc:picChg chg="del">
          <ac:chgData name="Lu Wenfang" userId="2d7494f7057705a1" providerId="LiveId" clId="{8D95F3DB-1DFB-4E78-BC45-1035B09F7BA7}" dt="2023-02-23T12:49:45.088" v="3080" actId="478"/>
          <ac:picMkLst>
            <pc:docMk/>
            <pc:sldMk cId="2971236232" sldId="924"/>
            <ac:picMk id="8" creationId="{AA509742-E111-916F-C315-4738149BFE90}"/>
          </ac:picMkLst>
        </pc:picChg>
        <pc:picChg chg="mod">
          <ac:chgData name="Lu Wenfang" userId="2d7494f7057705a1" providerId="LiveId" clId="{8D95F3DB-1DFB-4E78-BC45-1035B09F7BA7}" dt="2023-02-23T13:06:24.921" v="3167" actId="1076"/>
          <ac:picMkLst>
            <pc:docMk/>
            <pc:sldMk cId="2971236232" sldId="924"/>
            <ac:picMk id="10" creationId="{18CFDA44-3054-CD3C-8449-F16AFE5809A9}"/>
          </ac:picMkLst>
        </pc:picChg>
        <pc:picChg chg="del mod">
          <ac:chgData name="Lu Wenfang" userId="2d7494f7057705a1" providerId="LiveId" clId="{8D95F3DB-1DFB-4E78-BC45-1035B09F7BA7}" dt="2023-02-23T14:32:29.817" v="3266" actId="478"/>
          <ac:picMkLst>
            <pc:docMk/>
            <pc:sldMk cId="2971236232" sldId="924"/>
            <ac:picMk id="22" creationId="{905C30EC-B17C-9FFC-AB60-CCC30879010D}"/>
          </ac:picMkLst>
        </pc:picChg>
        <pc:picChg chg="add del mod">
          <ac:chgData name="Lu Wenfang" userId="2d7494f7057705a1" providerId="LiveId" clId="{8D95F3DB-1DFB-4E78-BC45-1035B09F7BA7}" dt="2023-02-23T13:02:12.580" v="3146" actId="21"/>
          <ac:picMkLst>
            <pc:docMk/>
            <pc:sldMk cId="2971236232" sldId="924"/>
            <ac:picMk id="25" creationId="{990018E4-3858-4A4B-0F43-D94859750EFA}"/>
          </ac:picMkLst>
        </pc:picChg>
        <pc:picChg chg="add del mod">
          <ac:chgData name="Lu Wenfang" userId="2d7494f7057705a1" providerId="LiveId" clId="{8D95F3DB-1DFB-4E78-BC45-1035B09F7BA7}" dt="2023-02-23T13:01:16.889" v="3138" actId="478"/>
          <ac:picMkLst>
            <pc:docMk/>
            <pc:sldMk cId="2971236232" sldId="924"/>
            <ac:picMk id="27" creationId="{B81FD92C-DD58-8E3C-D79C-12118AFDDDAE}"/>
          </ac:picMkLst>
        </pc:picChg>
        <pc:picChg chg="add del mod">
          <ac:chgData name="Lu Wenfang" userId="2d7494f7057705a1" providerId="LiveId" clId="{8D95F3DB-1DFB-4E78-BC45-1035B09F7BA7}" dt="2023-02-23T13:02:12.580" v="3146" actId="21"/>
          <ac:picMkLst>
            <pc:docMk/>
            <pc:sldMk cId="2971236232" sldId="924"/>
            <ac:picMk id="29" creationId="{B216CC56-C330-C0B1-5DF7-F6B101FBDCD3}"/>
          </ac:picMkLst>
        </pc:picChg>
        <pc:picChg chg="add del mod">
          <ac:chgData name="Lu Wenfang" userId="2d7494f7057705a1" providerId="LiveId" clId="{8D95F3DB-1DFB-4E78-BC45-1035B09F7BA7}" dt="2023-02-23T13:01:16.889" v="3138" actId="478"/>
          <ac:picMkLst>
            <pc:docMk/>
            <pc:sldMk cId="2971236232" sldId="924"/>
            <ac:picMk id="31" creationId="{1744A722-4959-9066-7BD3-B0C470186F32}"/>
          </ac:picMkLst>
        </pc:picChg>
        <pc:picChg chg="add del mod">
          <ac:chgData name="Lu Wenfang" userId="2d7494f7057705a1" providerId="LiveId" clId="{8D95F3DB-1DFB-4E78-BC45-1035B09F7BA7}" dt="2023-02-23T13:02:12.580" v="3146" actId="21"/>
          <ac:picMkLst>
            <pc:docMk/>
            <pc:sldMk cId="2971236232" sldId="924"/>
            <ac:picMk id="33" creationId="{9EC4F73C-7A88-B6AC-50E4-282908EF5DFB}"/>
          </ac:picMkLst>
        </pc:picChg>
        <pc:picChg chg="add del mod">
          <ac:chgData name="Lu Wenfang" userId="2d7494f7057705a1" providerId="LiveId" clId="{8D95F3DB-1DFB-4E78-BC45-1035B09F7BA7}" dt="2023-02-23T13:02:12.580" v="3146" actId="21"/>
          <ac:picMkLst>
            <pc:docMk/>
            <pc:sldMk cId="2971236232" sldId="924"/>
            <ac:picMk id="35" creationId="{59E96352-C32A-E49F-D1E8-2B075AFB3C20}"/>
          </ac:picMkLst>
        </pc:picChg>
        <pc:picChg chg="add del mod">
          <ac:chgData name="Lu Wenfang" userId="2d7494f7057705a1" providerId="LiveId" clId="{8D95F3DB-1DFB-4E78-BC45-1035B09F7BA7}" dt="2023-02-23T14:31:10.147" v="3249" actId="478"/>
          <ac:picMkLst>
            <pc:docMk/>
            <pc:sldMk cId="2971236232" sldId="924"/>
            <ac:picMk id="36" creationId="{08BAB651-361D-A543-1AEB-558C80DCBF88}"/>
          </ac:picMkLst>
        </pc:picChg>
        <pc:picChg chg="add del mod">
          <ac:chgData name="Lu Wenfang" userId="2d7494f7057705a1" providerId="LiveId" clId="{8D95F3DB-1DFB-4E78-BC45-1035B09F7BA7}" dt="2023-02-23T14:31:10.147" v="3249" actId="478"/>
          <ac:picMkLst>
            <pc:docMk/>
            <pc:sldMk cId="2971236232" sldId="924"/>
            <ac:picMk id="37" creationId="{1EA1EBCC-1FE0-1E5C-39BF-16CA007F543B}"/>
          </ac:picMkLst>
        </pc:picChg>
        <pc:picChg chg="add del mod">
          <ac:chgData name="Lu Wenfang" userId="2d7494f7057705a1" providerId="LiveId" clId="{8D95F3DB-1DFB-4E78-BC45-1035B09F7BA7}" dt="2023-02-23T14:31:16.700" v="3253" actId="478"/>
          <ac:picMkLst>
            <pc:docMk/>
            <pc:sldMk cId="2971236232" sldId="924"/>
            <ac:picMk id="39" creationId="{BB91EBD2-53D8-1E58-6C25-47B9219BFB3F}"/>
          </ac:picMkLst>
        </pc:picChg>
        <pc:picChg chg="add del mod">
          <ac:chgData name="Lu Wenfang" userId="2d7494f7057705a1" providerId="LiveId" clId="{8D95F3DB-1DFB-4E78-BC45-1035B09F7BA7}" dt="2023-02-23T14:31:10.147" v="3249" actId="478"/>
          <ac:picMkLst>
            <pc:docMk/>
            <pc:sldMk cId="2971236232" sldId="924"/>
            <ac:picMk id="41" creationId="{F3ACDB35-1D67-CF85-D981-406B7B719B91}"/>
          </ac:picMkLst>
        </pc:picChg>
        <pc:picChg chg="add mod">
          <ac:chgData name="Lu Wenfang" userId="2d7494f7057705a1" providerId="LiveId" clId="{8D95F3DB-1DFB-4E78-BC45-1035B09F7BA7}" dt="2023-02-23T14:32:27.137" v="3265" actId="1076"/>
          <ac:picMkLst>
            <pc:docMk/>
            <pc:sldMk cId="2971236232" sldId="924"/>
            <ac:picMk id="43" creationId="{FBA39A9E-8361-CB43-E4E6-3E2213BD7300}"/>
          </ac:picMkLst>
        </pc:picChg>
        <pc:picChg chg="add mod">
          <ac:chgData name="Lu Wenfang" userId="2d7494f7057705a1" providerId="LiveId" clId="{8D95F3DB-1DFB-4E78-BC45-1035B09F7BA7}" dt="2023-02-23T14:32:27.137" v="3265" actId="1076"/>
          <ac:picMkLst>
            <pc:docMk/>
            <pc:sldMk cId="2971236232" sldId="924"/>
            <ac:picMk id="44" creationId="{C67FCDC7-6311-E188-13C5-1221E5089DAA}"/>
          </ac:picMkLst>
        </pc:picChg>
        <pc:picChg chg="add mod">
          <ac:chgData name="Lu Wenfang" userId="2d7494f7057705a1" providerId="LiveId" clId="{8D95F3DB-1DFB-4E78-BC45-1035B09F7BA7}" dt="2023-02-23T14:32:27.137" v="3265" actId="1076"/>
          <ac:picMkLst>
            <pc:docMk/>
            <pc:sldMk cId="2971236232" sldId="924"/>
            <ac:picMk id="45" creationId="{A2196FD7-D08C-21C4-90DE-3131EBC4BF58}"/>
          </ac:picMkLst>
        </pc:picChg>
        <pc:picChg chg="add mod">
          <ac:chgData name="Lu Wenfang" userId="2d7494f7057705a1" providerId="LiveId" clId="{8D95F3DB-1DFB-4E78-BC45-1035B09F7BA7}" dt="2023-02-23T14:32:21.344" v="3264" actId="1076"/>
          <ac:picMkLst>
            <pc:docMk/>
            <pc:sldMk cId="2971236232" sldId="924"/>
            <ac:picMk id="46" creationId="{DED2CE10-EF93-CC0D-D47D-AB4B328A11D7}"/>
          </ac:picMkLst>
        </pc:picChg>
        <pc:picChg chg="add mod">
          <ac:chgData name="Lu Wenfang" userId="2d7494f7057705a1" providerId="LiveId" clId="{8D95F3DB-1DFB-4E78-BC45-1035B09F7BA7}" dt="2023-02-23T14:32:21.344" v="3264" actId="1076"/>
          <ac:picMkLst>
            <pc:docMk/>
            <pc:sldMk cId="2971236232" sldId="924"/>
            <ac:picMk id="47" creationId="{1B51EC72-5A78-8784-161A-DA19A2035144}"/>
          </ac:picMkLst>
        </pc:picChg>
        <pc:picChg chg="add mod">
          <ac:chgData name="Lu Wenfang" userId="2d7494f7057705a1" providerId="LiveId" clId="{8D95F3DB-1DFB-4E78-BC45-1035B09F7BA7}" dt="2023-02-23T14:32:37.013" v="3269" actId="1076"/>
          <ac:picMkLst>
            <pc:docMk/>
            <pc:sldMk cId="2971236232" sldId="924"/>
            <ac:picMk id="48" creationId="{8C738AB4-EA69-FEB8-A8E4-14DBBD26BA57}"/>
          </ac:picMkLst>
        </pc:picChg>
      </pc:sldChg>
      <pc:sldChg chg="addSp delSp modSp add del mod ord setBg">
        <pc:chgData name="Lu Wenfang" userId="2d7494f7057705a1" providerId="LiveId" clId="{8D95F3DB-1DFB-4E78-BC45-1035B09F7BA7}" dt="2023-02-23T16:16:45.170" v="3770"/>
        <pc:sldMkLst>
          <pc:docMk/>
          <pc:sldMk cId="158060279" sldId="925"/>
        </pc:sldMkLst>
        <pc:picChg chg="add del mod">
          <ac:chgData name="Lu Wenfang" userId="2d7494f7057705a1" providerId="LiveId" clId="{8D95F3DB-1DFB-4E78-BC45-1035B09F7BA7}" dt="2023-02-23T14:04:16.572" v="3229" actId="478"/>
          <ac:picMkLst>
            <pc:docMk/>
            <pc:sldMk cId="158060279" sldId="925"/>
            <ac:picMk id="8" creationId="{E19DC230-60B3-43D2-64B6-ED0DB71B927A}"/>
          </ac:picMkLst>
        </pc:picChg>
        <pc:picChg chg="add mod">
          <ac:chgData name="Lu Wenfang" userId="2d7494f7057705a1" providerId="LiveId" clId="{8D95F3DB-1DFB-4E78-BC45-1035B09F7BA7}" dt="2023-02-23T14:04:21.787" v="3233" actId="1076"/>
          <ac:picMkLst>
            <pc:docMk/>
            <pc:sldMk cId="158060279" sldId="925"/>
            <ac:picMk id="12" creationId="{FBDA6597-30EC-EEDE-D515-213BDFDB877C}"/>
          </ac:picMkLst>
        </pc:picChg>
        <pc:picChg chg="add del">
          <ac:chgData name="Lu Wenfang" userId="2d7494f7057705a1" providerId="LiveId" clId="{8D95F3DB-1DFB-4E78-BC45-1035B09F7BA7}" dt="2023-02-23T14:05:32.435" v="3235" actId="22"/>
          <ac:picMkLst>
            <pc:docMk/>
            <pc:sldMk cId="158060279" sldId="925"/>
            <ac:picMk id="22" creationId="{948D4386-930A-A6B3-F835-6322E7BE930E}"/>
          </ac:picMkLst>
        </pc:picChg>
        <pc:picChg chg="add mod">
          <ac:chgData name="Lu Wenfang" userId="2d7494f7057705a1" providerId="LiveId" clId="{8D95F3DB-1DFB-4E78-BC45-1035B09F7BA7}" dt="2023-02-23T14:05:57.704" v="3237" actId="1076"/>
          <ac:picMkLst>
            <pc:docMk/>
            <pc:sldMk cId="158060279" sldId="925"/>
            <ac:picMk id="24" creationId="{C7C1B736-F51B-99A3-A461-5D1FB38742D0}"/>
          </ac:picMkLst>
        </pc:picChg>
      </pc:sldChg>
      <pc:sldChg chg="addSp modSp add del mod ord">
        <pc:chgData name="Lu Wenfang" userId="2d7494f7057705a1" providerId="LiveId" clId="{8D95F3DB-1DFB-4E78-BC45-1035B09F7BA7}" dt="2023-02-23T16:16:45.170" v="3770"/>
        <pc:sldMkLst>
          <pc:docMk/>
          <pc:sldMk cId="4159761009" sldId="926"/>
        </pc:sldMkLst>
        <pc:picChg chg="add mod">
          <ac:chgData name="Lu Wenfang" userId="2d7494f7057705a1" providerId="LiveId" clId="{8D95F3DB-1DFB-4E78-BC45-1035B09F7BA7}" dt="2023-02-23T14:06:49.734" v="3239" actId="1076"/>
          <ac:picMkLst>
            <pc:docMk/>
            <pc:sldMk cId="4159761009" sldId="926"/>
            <ac:picMk id="6" creationId="{2E855E4A-1380-EA2A-1743-6C56B8244B11}"/>
          </ac:picMkLst>
        </pc:picChg>
        <pc:picChg chg="add mod">
          <ac:chgData name="Lu Wenfang" userId="2d7494f7057705a1" providerId="LiveId" clId="{8D95F3DB-1DFB-4E78-BC45-1035B09F7BA7}" dt="2023-02-23T14:07:07.821" v="3241" actId="1076"/>
          <ac:picMkLst>
            <pc:docMk/>
            <pc:sldMk cId="4159761009" sldId="926"/>
            <ac:picMk id="10" creationId="{9D8CB772-6184-F20C-EB43-51F2FFFC70E1}"/>
          </ac:picMkLst>
        </pc:picChg>
        <pc:picChg chg="add mod">
          <ac:chgData name="Lu Wenfang" userId="2d7494f7057705a1" providerId="LiveId" clId="{8D95F3DB-1DFB-4E78-BC45-1035B09F7BA7}" dt="2023-02-23T14:15:01.269" v="3244" actId="1076"/>
          <ac:picMkLst>
            <pc:docMk/>
            <pc:sldMk cId="4159761009" sldId="926"/>
            <ac:picMk id="12" creationId="{6D701803-4227-3DF4-C2AE-4FA432DEB007}"/>
          </ac:picMkLst>
        </pc:picChg>
      </pc:sldChg>
      <pc:sldChg chg="addSp delSp modSp new add del mod ord">
        <pc:chgData name="Lu Wenfang" userId="2d7494f7057705a1" providerId="LiveId" clId="{8D95F3DB-1DFB-4E78-BC45-1035B09F7BA7}" dt="2023-02-23T16:16:45.170" v="3770"/>
        <pc:sldMkLst>
          <pc:docMk/>
          <pc:sldMk cId="1710552570" sldId="927"/>
        </pc:sldMkLst>
        <pc:picChg chg="add del mod">
          <ac:chgData name="Lu Wenfang" userId="2d7494f7057705a1" providerId="LiveId" clId="{8D95F3DB-1DFB-4E78-BC45-1035B09F7BA7}" dt="2023-02-23T13:12:30.152" v="3200" actId="478"/>
          <ac:picMkLst>
            <pc:docMk/>
            <pc:sldMk cId="1710552570" sldId="927"/>
            <ac:picMk id="2" creationId="{95CB8DA4-56DA-B622-495B-5C8AC7FE4684}"/>
          </ac:picMkLst>
        </pc:picChg>
        <pc:picChg chg="add del mod">
          <ac:chgData name="Lu Wenfang" userId="2d7494f7057705a1" providerId="LiveId" clId="{8D95F3DB-1DFB-4E78-BC45-1035B09F7BA7}" dt="2023-02-23T13:12:30.577" v="3201" actId="478"/>
          <ac:picMkLst>
            <pc:docMk/>
            <pc:sldMk cId="1710552570" sldId="927"/>
            <ac:picMk id="3" creationId="{431FBB53-AC93-6E4B-9B35-3B05FF492207}"/>
          </ac:picMkLst>
        </pc:picChg>
        <pc:picChg chg="add del mod">
          <ac:chgData name="Lu Wenfang" userId="2d7494f7057705a1" providerId="LiveId" clId="{8D95F3DB-1DFB-4E78-BC45-1035B09F7BA7}" dt="2023-02-23T13:10:47.959" v="3196" actId="478"/>
          <ac:picMkLst>
            <pc:docMk/>
            <pc:sldMk cId="1710552570" sldId="927"/>
            <ac:picMk id="4" creationId="{6318B60F-54FF-852B-F89F-1BD79881A2A2}"/>
          </ac:picMkLst>
        </pc:picChg>
        <pc:picChg chg="add del mod">
          <ac:chgData name="Lu Wenfang" userId="2d7494f7057705a1" providerId="LiveId" clId="{8D95F3DB-1DFB-4E78-BC45-1035B09F7BA7}" dt="2023-02-23T13:12:44.929" v="3204" actId="478"/>
          <ac:picMkLst>
            <pc:docMk/>
            <pc:sldMk cId="1710552570" sldId="927"/>
            <ac:picMk id="5" creationId="{EA278C0B-FF8D-59FD-5A29-FD01EA58567A}"/>
          </ac:picMkLst>
        </pc:picChg>
        <pc:picChg chg="add del mod">
          <ac:chgData name="Lu Wenfang" userId="2d7494f7057705a1" providerId="LiveId" clId="{8D95F3DB-1DFB-4E78-BC45-1035B09F7BA7}" dt="2023-02-23T13:13:01.564" v="3210" actId="478"/>
          <ac:picMkLst>
            <pc:docMk/>
            <pc:sldMk cId="1710552570" sldId="927"/>
            <ac:picMk id="7" creationId="{B801522D-7F4C-4105-2D2D-DCE8A6C1A6C4}"/>
          </ac:picMkLst>
        </pc:picChg>
        <pc:picChg chg="add del mod">
          <ac:chgData name="Lu Wenfang" userId="2d7494f7057705a1" providerId="LiveId" clId="{8D95F3DB-1DFB-4E78-BC45-1035B09F7BA7}" dt="2023-02-23T13:11:15.249" v="3199" actId="478"/>
          <ac:picMkLst>
            <pc:docMk/>
            <pc:sldMk cId="1710552570" sldId="927"/>
            <ac:picMk id="9" creationId="{99BEF151-11E7-0184-20A7-73BF2192D88D}"/>
          </ac:picMkLst>
        </pc:picChg>
        <pc:picChg chg="add del mod">
          <ac:chgData name="Lu Wenfang" userId="2d7494f7057705a1" providerId="LiveId" clId="{8D95F3DB-1DFB-4E78-BC45-1035B09F7BA7}" dt="2023-02-23T14:32:12.935" v="3259" actId="21"/>
          <ac:picMkLst>
            <pc:docMk/>
            <pc:sldMk cId="1710552570" sldId="927"/>
            <ac:picMk id="11" creationId="{D53E166C-E582-0BAD-07F8-3F8BCBDEA10A}"/>
          </ac:picMkLst>
        </pc:picChg>
        <pc:picChg chg="add del mod">
          <ac:chgData name="Lu Wenfang" userId="2d7494f7057705a1" providerId="LiveId" clId="{8D95F3DB-1DFB-4E78-BC45-1035B09F7BA7}" dt="2023-02-23T14:31:06.448" v="3248" actId="21"/>
          <ac:picMkLst>
            <pc:docMk/>
            <pc:sldMk cId="1710552570" sldId="927"/>
            <ac:picMk id="13" creationId="{CD5B97BF-CBBC-52E1-0E87-811FB4C56035}"/>
          </ac:picMkLst>
        </pc:picChg>
        <pc:picChg chg="add del mod">
          <ac:chgData name="Lu Wenfang" userId="2d7494f7057705a1" providerId="LiveId" clId="{8D95F3DB-1DFB-4E78-BC45-1035B09F7BA7}" dt="2023-02-23T14:32:40.945" v="3270" actId="1076"/>
          <ac:picMkLst>
            <pc:docMk/>
            <pc:sldMk cId="1710552570" sldId="927"/>
            <ac:picMk id="15" creationId="{A1C28A87-4A32-9FDC-E7CC-7F847F2C8E31}"/>
          </ac:picMkLst>
        </pc:picChg>
        <pc:picChg chg="add del mod">
          <ac:chgData name="Lu Wenfang" userId="2d7494f7057705a1" providerId="LiveId" clId="{8D95F3DB-1DFB-4E78-BC45-1035B09F7BA7}" dt="2023-02-23T14:32:40.945" v="3270" actId="1076"/>
          <ac:picMkLst>
            <pc:docMk/>
            <pc:sldMk cId="1710552570" sldId="927"/>
            <ac:picMk id="17" creationId="{A15A0E29-75D6-5052-4575-FE9A2FA7C480}"/>
          </ac:picMkLst>
        </pc:picChg>
        <pc:picChg chg="add del mod">
          <ac:chgData name="Lu Wenfang" userId="2d7494f7057705a1" providerId="LiveId" clId="{8D95F3DB-1DFB-4E78-BC45-1035B09F7BA7}" dt="2023-02-23T14:32:31.800" v="3267" actId="21"/>
          <ac:picMkLst>
            <pc:docMk/>
            <pc:sldMk cId="1710552570" sldId="927"/>
            <ac:picMk id="19" creationId="{364A0210-9039-3841-A4B2-37CCB2D6A4CB}"/>
          </ac:picMkLst>
        </pc:picChg>
        <pc:picChg chg="add del mod">
          <ac:chgData name="Lu Wenfang" userId="2d7494f7057705a1" providerId="LiveId" clId="{8D95F3DB-1DFB-4E78-BC45-1035B09F7BA7}" dt="2023-02-23T14:31:06.448" v="3248" actId="21"/>
          <ac:picMkLst>
            <pc:docMk/>
            <pc:sldMk cId="1710552570" sldId="927"/>
            <ac:picMk id="21" creationId="{E7B330B8-D2C5-AB59-6490-04DB42785F28}"/>
          </ac:picMkLst>
        </pc:picChg>
        <pc:picChg chg="add del mod">
          <ac:chgData name="Lu Wenfang" userId="2d7494f7057705a1" providerId="LiveId" clId="{8D95F3DB-1DFB-4E78-BC45-1035B09F7BA7}" dt="2023-02-23T14:32:12.935" v="3259" actId="21"/>
          <ac:picMkLst>
            <pc:docMk/>
            <pc:sldMk cId="1710552570" sldId="927"/>
            <ac:picMk id="23" creationId="{3FD46EB4-A0E2-2D61-A403-8D9CCC60EFAF}"/>
          </ac:picMkLst>
        </pc:picChg>
        <pc:picChg chg="add del mod">
          <ac:chgData name="Lu Wenfang" userId="2d7494f7057705a1" providerId="LiveId" clId="{8D95F3DB-1DFB-4E78-BC45-1035B09F7BA7}" dt="2023-02-23T14:32:14.927" v="3261"/>
          <ac:picMkLst>
            <pc:docMk/>
            <pc:sldMk cId="1710552570" sldId="927"/>
            <ac:picMk id="24" creationId="{136AAFB2-1AFD-9F47-FC7A-0C319A957067}"/>
          </ac:picMkLst>
        </pc:picChg>
        <pc:picChg chg="add del mod">
          <ac:chgData name="Lu Wenfang" userId="2d7494f7057705a1" providerId="LiveId" clId="{8D95F3DB-1DFB-4E78-BC45-1035B09F7BA7}" dt="2023-02-23T14:32:14.927" v="3261"/>
          <ac:picMkLst>
            <pc:docMk/>
            <pc:sldMk cId="1710552570" sldId="927"/>
            <ac:picMk id="25" creationId="{5F37B139-520D-751A-0654-A55BEFD45F25}"/>
          </ac:picMkLst>
        </pc:picChg>
        <pc:picChg chg="add mod">
          <ac:chgData name="Lu Wenfang" userId="2d7494f7057705a1" providerId="LiveId" clId="{8D95F3DB-1DFB-4E78-BC45-1035B09F7BA7}" dt="2023-02-23T14:47:28.259" v="3273" actId="14100"/>
          <ac:picMkLst>
            <pc:docMk/>
            <pc:sldMk cId="1710552570" sldId="927"/>
            <ac:picMk id="27" creationId="{55CD5A89-6065-BED2-78E4-A5C12DE36DBC}"/>
          </ac:picMkLst>
        </pc:picChg>
      </pc:sldChg>
      <pc:sldChg chg="addSp modSp new mod">
        <pc:chgData name="Lu Wenfang" userId="2d7494f7057705a1" providerId="LiveId" clId="{8D95F3DB-1DFB-4E78-BC45-1035B09F7BA7}" dt="2023-02-23T15:13:44.322" v="3362" actId="1076"/>
        <pc:sldMkLst>
          <pc:docMk/>
          <pc:sldMk cId="2055630217" sldId="928"/>
        </pc:sldMkLst>
        <pc:picChg chg="add mod">
          <ac:chgData name="Lu Wenfang" userId="2d7494f7057705a1" providerId="LiveId" clId="{8D95F3DB-1DFB-4E78-BC45-1035B09F7BA7}" dt="2023-02-23T15:11:28.577" v="3357" actId="1076"/>
          <ac:picMkLst>
            <pc:docMk/>
            <pc:sldMk cId="2055630217" sldId="928"/>
            <ac:picMk id="3" creationId="{318A99D1-6034-F88A-044B-8D71A03725AF}"/>
          </ac:picMkLst>
        </pc:picChg>
        <pc:picChg chg="add mod">
          <ac:chgData name="Lu Wenfang" userId="2d7494f7057705a1" providerId="LiveId" clId="{8D95F3DB-1DFB-4E78-BC45-1035B09F7BA7}" dt="2023-02-23T15:13:44.322" v="3362" actId="1076"/>
          <ac:picMkLst>
            <pc:docMk/>
            <pc:sldMk cId="2055630217" sldId="928"/>
            <ac:picMk id="5" creationId="{AACC553A-9105-5DB8-49A5-C2D1F3215DFA}"/>
          </ac:picMkLst>
        </pc:picChg>
      </pc:sldChg>
      <pc:sldChg chg="new del">
        <pc:chgData name="Lu Wenfang" userId="2d7494f7057705a1" providerId="LiveId" clId="{8D95F3DB-1DFB-4E78-BC45-1035B09F7BA7}" dt="2023-02-23T14:47:37.808" v="3274" actId="47"/>
        <pc:sldMkLst>
          <pc:docMk/>
          <pc:sldMk cId="3758724634" sldId="928"/>
        </pc:sldMkLst>
      </pc:sldChg>
      <pc:sldChg chg="addSp modSp new mod ord modShow">
        <pc:chgData name="Lu Wenfang" userId="2d7494f7057705a1" providerId="LiveId" clId="{8D95F3DB-1DFB-4E78-BC45-1035B09F7BA7}" dt="2023-02-26T06:37:12.809" v="5505"/>
        <pc:sldMkLst>
          <pc:docMk/>
          <pc:sldMk cId="5198054" sldId="929"/>
        </pc:sldMkLst>
        <pc:picChg chg="add mod">
          <ac:chgData name="Lu Wenfang" userId="2d7494f7057705a1" providerId="LiveId" clId="{8D95F3DB-1DFB-4E78-BC45-1035B09F7BA7}" dt="2023-02-26T03:08:58.899" v="5154" actId="1076"/>
          <ac:picMkLst>
            <pc:docMk/>
            <pc:sldMk cId="5198054" sldId="929"/>
            <ac:picMk id="4" creationId="{C80BB867-9D06-E005-B4B8-7C0A4690A38E}"/>
          </ac:picMkLst>
        </pc:picChg>
      </pc:sldChg>
      <pc:sldChg chg="del">
        <pc:chgData name="Lu Wenfang" userId="2d7494f7057705a1" providerId="LiveId" clId="{8D95F3DB-1DFB-4E78-BC45-1035B09F7BA7}" dt="2023-02-24T13:16:50.254" v="3872" actId="47"/>
        <pc:sldMkLst>
          <pc:docMk/>
          <pc:sldMk cId="4173136033" sldId="930"/>
        </pc:sldMkLst>
      </pc:sldChg>
      <pc:sldChg chg="del">
        <pc:chgData name="Lu Wenfang" userId="2d7494f7057705a1" providerId="LiveId" clId="{8D95F3DB-1DFB-4E78-BC45-1035B09F7BA7}" dt="2023-02-24T14:14:53.842" v="4451" actId="47"/>
        <pc:sldMkLst>
          <pc:docMk/>
          <pc:sldMk cId="1763240369" sldId="932"/>
        </pc:sldMkLst>
      </pc:sldChg>
      <pc:sldChg chg="new del">
        <pc:chgData name="Lu Wenfang" userId="2d7494f7057705a1" providerId="LiveId" clId="{8D95F3DB-1DFB-4E78-BC45-1035B09F7BA7}" dt="2023-02-24T13:08:00.456" v="3781" actId="2696"/>
        <pc:sldMkLst>
          <pc:docMk/>
          <pc:sldMk cId="292774528" sldId="933"/>
        </pc:sldMkLst>
      </pc:sldChg>
      <pc:sldChg chg="addSp delSp modSp new mod ord modClrScheme chgLayout modNotesTx">
        <pc:chgData name="Lu Wenfang" userId="2d7494f7057705a1" providerId="LiveId" clId="{8D95F3DB-1DFB-4E78-BC45-1035B09F7BA7}" dt="2023-02-27T01:05:15.851" v="5509" actId="14100"/>
        <pc:sldMkLst>
          <pc:docMk/>
          <pc:sldMk cId="3628175498" sldId="933"/>
        </pc:sldMkLst>
        <pc:spChg chg="add mod">
          <ac:chgData name="Lu Wenfang" userId="2d7494f7057705a1" providerId="LiveId" clId="{8D95F3DB-1DFB-4E78-BC45-1035B09F7BA7}" dt="2023-02-24T13:09:43.851" v="3866" actId="1076"/>
          <ac:spMkLst>
            <pc:docMk/>
            <pc:sldMk cId="3628175498" sldId="933"/>
            <ac:spMk id="4" creationId="{AC27552A-0EB2-C3C5-EDBA-D054A7AA106F}"/>
          </ac:spMkLst>
        </pc:spChg>
        <pc:spChg chg="add del mod">
          <ac:chgData name="Lu Wenfang" userId="2d7494f7057705a1" providerId="LiveId" clId="{8D95F3DB-1DFB-4E78-BC45-1035B09F7BA7}" dt="2023-02-24T13:09:21.131" v="3855"/>
          <ac:spMkLst>
            <pc:docMk/>
            <pc:sldMk cId="3628175498" sldId="933"/>
            <ac:spMk id="5" creationId="{8881E3E5-635E-886E-7371-86E1DFF3C840}"/>
          </ac:spMkLst>
        </pc:spChg>
        <pc:spChg chg="add mod ord">
          <ac:chgData name="Lu Wenfang" userId="2d7494f7057705a1" providerId="LiveId" clId="{8D95F3DB-1DFB-4E78-BC45-1035B09F7BA7}" dt="2023-02-26T06:21:36.655" v="5370" actId="27636"/>
          <ac:spMkLst>
            <pc:docMk/>
            <pc:sldMk cId="3628175498" sldId="933"/>
            <ac:spMk id="6" creationId="{36261434-470F-7499-DF9B-89BCA6798769}"/>
          </ac:spMkLst>
        </pc:spChg>
        <pc:spChg chg="add del mod ord">
          <ac:chgData name="Lu Wenfang" userId="2d7494f7057705a1" providerId="LiveId" clId="{8D95F3DB-1DFB-4E78-BC45-1035B09F7BA7}" dt="2023-02-24T13:09:31.553" v="3860"/>
          <ac:spMkLst>
            <pc:docMk/>
            <pc:sldMk cId="3628175498" sldId="933"/>
            <ac:spMk id="7" creationId="{7D865899-5BFF-5178-FA50-74BEC5BADE57}"/>
          </ac:spMkLst>
        </pc:spChg>
        <pc:spChg chg="add del mod">
          <ac:chgData name="Lu Wenfang" userId="2d7494f7057705a1" providerId="LiveId" clId="{8D95F3DB-1DFB-4E78-BC45-1035B09F7BA7}" dt="2023-02-26T06:21:18.960" v="5364" actId="21"/>
          <ac:spMkLst>
            <pc:docMk/>
            <pc:sldMk cId="3628175498" sldId="933"/>
            <ac:spMk id="12" creationId="{B4A08813-F37D-2C41-B803-8FB39DE69EE0}"/>
          </ac:spMkLst>
        </pc:spChg>
        <pc:picChg chg="add del mod">
          <ac:chgData name="Lu Wenfang" userId="2d7494f7057705a1" providerId="LiveId" clId="{8D95F3DB-1DFB-4E78-BC45-1035B09F7BA7}" dt="2023-02-24T13:09:30.736" v="3859" actId="21"/>
          <ac:picMkLst>
            <pc:docMk/>
            <pc:sldMk cId="3628175498" sldId="933"/>
            <ac:picMk id="3" creationId="{BC8226E0-70E4-CACA-C040-B278CBB7E29C}"/>
          </ac:picMkLst>
        </pc:picChg>
        <pc:picChg chg="add mod ord">
          <ac:chgData name="Lu Wenfang" userId="2d7494f7057705a1" providerId="LiveId" clId="{8D95F3DB-1DFB-4E78-BC45-1035B09F7BA7}" dt="2023-02-27T01:05:15.851" v="5509" actId="14100"/>
          <ac:picMkLst>
            <pc:docMk/>
            <pc:sldMk cId="3628175498" sldId="933"/>
            <ac:picMk id="8" creationId="{FD030556-065F-4086-AF64-5B8472301481}"/>
          </ac:picMkLst>
        </pc:picChg>
        <pc:picChg chg="add del mod">
          <ac:chgData name="Lu Wenfang" userId="2d7494f7057705a1" providerId="LiveId" clId="{8D95F3DB-1DFB-4E78-BC45-1035B09F7BA7}" dt="2023-02-26T06:21:18.960" v="5364" actId="21"/>
          <ac:picMkLst>
            <pc:docMk/>
            <pc:sldMk cId="3628175498" sldId="933"/>
            <ac:picMk id="10" creationId="{F166A453-74AC-F07B-444D-276AE174378E}"/>
          </ac:picMkLst>
        </pc:picChg>
      </pc:sldChg>
      <pc:sldChg chg="modSp add del mod setBg">
        <pc:chgData name="Lu Wenfang" userId="2d7494f7057705a1" providerId="LiveId" clId="{8D95F3DB-1DFB-4E78-BC45-1035B09F7BA7}" dt="2023-02-24T13:55:38.095" v="4355" actId="47"/>
        <pc:sldMkLst>
          <pc:docMk/>
          <pc:sldMk cId="1229988041" sldId="934"/>
        </pc:sldMkLst>
        <pc:spChg chg="mod">
          <ac:chgData name="Lu Wenfang" userId="2d7494f7057705a1" providerId="LiveId" clId="{8D95F3DB-1DFB-4E78-BC45-1035B09F7BA7}" dt="2023-02-24T13:17:22.532" v="3887"/>
          <ac:spMkLst>
            <pc:docMk/>
            <pc:sldMk cId="1229988041" sldId="934"/>
            <ac:spMk id="2" creationId="{00000000-0000-0000-0000-000000000000}"/>
          </ac:spMkLst>
        </pc:spChg>
      </pc:sldChg>
      <pc:sldChg chg="add del">
        <pc:chgData name="Lu Wenfang" userId="2d7494f7057705a1" providerId="LiveId" clId="{8D95F3DB-1DFB-4E78-BC45-1035B09F7BA7}" dt="2023-02-24T13:07:59.207" v="3780"/>
        <pc:sldMkLst>
          <pc:docMk/>
          <pc:sldMk cId="4154665147" sldId="934"/>
        </pc:sldMkLst>
      </pc:sldChg>
      <pc:sldChg chg="addSp modSp new mod modClrScheme modAnim chgLayout">
        <pc:chgData name="Lu Wenfang" userId="2d7494f7057705a1" providerId="LiveId" clId="{8D95F3DB-1DFB-4E78-BC45-1035B09F7BA7}" dt="2023-02-24T13:25:32.765" v="4000" actId="207"/>
        <pc:sldMkLst>
          <pc:docMk/>
          <pc:sldMk cId="2755105894" sldId="935"/>
        </pc:sldMkLst>
        <pc:spChg chg="add mod ord">
          <ac:chgData name="Lu Wenfang" userId="2d7494f7057705a1" providerId="LiveId" clId="{8D95F3DB-1DFB-4E78-BC45-1035B09F7BA7}" dt="2023-02-24T13:20:33.112" v="3920" actId="207"/>
          <ac:spMkLst>
            <pc:docMk/>
            <pc:sldMk cId="2755105894" sldId="935"/>
            <ac:spMk id="6" creationId="{784CDCF2-E256-6757-151B-25F160857A9A}"/>
          </ac:spMkLst>
        </pc:spChg>
        <pc:spChg chg="add mod ord">
          <ac:chgData name="Lu Wenfang" userId="2d7494f7057705a1" providerId="LiveId" clId="{8D95F3DB-1DFB-4E78-BC45-1035B09F7BA7}" dt="2023-02-24T13:25:32.765" v="4000" actId="207"/>
          <ac:spMkLst>
            <pc:docMk/>
            <pc:sldMk cId="2755105894" sldId="935"/>
            <ac:spMk id="7" creationId="{C3831B65-04B5-FE75-298C-979F717131CA}"/>
          </ac:spMkLst>
        </pc:spChg>
        <pc:spChg chg="add">
          <ac:chgData name="Lu Wenfang" userId="2d7494f7057705a1" providerId="LiveId" clId="{8D95F3DB-1DFB-4E78-BC45-1035B09F7BA7}" dt="2023-02-24T13:23:16.831" v="3973"/>
          <ac:spMkLst>
            <pc:docMk/>
            <pc:sldMk cId="2755105894" sldId="935"/>
            <ac:spMk id="8" creationId="{69D176D2-21EC-57F2-9F17-4F1AC9F7D8D6}"/>
          </ac:spMkLst>
        </pc:spChg>
        <pc:picChg chg="add mod">
          <ac:chgData name="Lu Wenfang" userId="2d7494f7057705a1" providerId="LiveId" clId="{8D95F3DB-1DFB-4E78-BC45-1035B09F7BA7}" dt="2023-02-24T13:23:53.549" v="3987" actId="1076"/>
          <ac:picMkLst>
            <pc:docMk/>
            <pc:sldMk cId="2755105894" sldId="935"/>
            <ac:picMk id="3" creationId="{158FA994-CF60-383E-6A7F-F077E24ACBD8}"/>
          </ac:picMkLst>
        </pc:picChg>
        <pc:picChg chg="add mod">
          <ac:chgData name="Lu Wenfang" userId="2d7494f7057705a1" providerId="LiveId" clId="{8D95F3DB-1DFB-4E78-BC45-1035B09F7BA7}" dt="2023-02-24T13:23:55.514" v="3989" actId="1076"/>
          <ac:picMkLst>
            <pc:docMk/>
            <pc:sldMk cId="2755105894" sldId="935"/>
            <ac:picMk id="5" creationId="{54EA3745-9248-7E4F-6E76-8C87E4034752}"/>
          </ac:picMkLst>
        </pc:picChg>
        <pc:picChg chg="add mod">
          <ac:chgData name="Lu Wenfang" userId="2d7494f7057705a1" providerId="LiveId" clId="{8D95F3DB-1DFB-4E78-BC45-1035B09F7BA7}" dt="2023-02-24T13:25:09.432" v="3997" actId="1076"/>
          <ac:picMkLst>
            <pc:docMk/>
            <pc:sldMk cId="2755105894" sldId="935"/>
            <ac:picMk id="10" creationId="{88DE2E34-B28A-0E30-C85F-6964FD97111B}"/>
          </ac:picMkLst>
        </pc:picChg>
        <pc:picChg chg="add mod">
          <ac:chgData name="Lu Wenfang" userId="2d7494f7057705a1" providerId="LiveId" clId="{8D95F3DB-1DFB-4E78-BC45-1035B09F7BA7}" dt="2023-02-24T13:25:12.547" v="3999" actId="1076"/>
          <ac:picMkLst>
            <pc:docMk/>
            <pc:sldMk cId="2755105894" sldId="935"/>
            <ac:picMk id="12" creationId="{9BF4F5DB-24A3-F55F-5B3B-DA0B55A56807}"/>
          </ac:picMkLst>
        </pc:picChg>
      </pc:sldChg>
      <pc:sldChg chg="modSp new del mod ord">
        <pc:chgData name="Lu Wenfang" userId="2d7494f7057705a1" providerId="LiveId" clId="{8D95F3DB-1DFB-4E78-BC45-1035B09F7BA7}" dt="2023-02-24T13:40:39.507" v="4122" actId="47"/>
        <pc:sldMkLst>
          <pc:docMk/>
          <pc:sldMk cId="1691059056" sldId="936"/>
        </pc:sldMkLst>
        <pc:spChg chg="mod">
          <ac:chgData name="Lu Wenfang" userId="2d7494f7057705a1" providerId="LiveId" clId="{8D95F3DB-1DFB-4E78-BC45-1035B09F7BA7}" dt="2023-02-24T13:40:38.305" v="4121" actId="27636"/>
          <ac:spMkLst>
            <pc:docMk/>
            <pc:sldMk cId="1691059056" sldId="936"/>
            <ac:spMk id="2" creationId="{FDC74605-85BA-E097-306A-D254A87BBA45}"/>
          </ac:spMkLst>
        </pc:spChg>
      </pc:sldChg>
      <pc:sldChg chg="new del">
        <pc:chgData name="Lu Wenfang" userId="2d7494f7057705a1" providerId="LiveId" clId="{8D95F3DB-1DFB-4E78-BC45-1035B09F7BA7}" dt="2023-02-24T13:29:07.430" v="4003" actId="47"/>
        <pc:sldMkLst>
          <pc:docMk/>
          <pc:sldMk cId="1694669529" sldId="936"/>
        </pc:sldMkLst>
      </pc:sldChg>
      <pc:sldChg chg="addSp delSp modSp add mod delAnim">
        <pc:chgData name="Lu Wenfang" userId="2d7494f7057705a1" providerId="LiveId" clId="{8D95F3DB-1DFB-4E78-BC45-1035B09F7BA7}" dt="2023-02-24T13:55:29.234" v="4354" actId="20577"/>
        <pc:sldMkLst>
          <pc:docMk/>
          <pc:sldMk cId="1540439641" sldId="937"/>
        </pc:sldMkLst>
        <pc:spChg chg="mod">
          <ac:chgData name="Lu Wenfang" userId="2d7494f7057705a1" providerId="LiveId" clId="{8D95F3DB-1DFB-4E78-BC45-1035B09F7BA7}" dt="2023-02-24T13:41:14.363" v="4148" actId="20577"/>
          <ac:spMkLst>
            <pc:docMk/>
            <pc:sldMk cId="1540439641" sldId="937"/>
            <ac:spMk id="6" creationId="{784CDCF2-E256-6757-151B-25F160857A9A}"/>
          </ac:spMkLst>
        </pc:spChg>
        <pc:spChg chg="mod">
          <ac:chgData name="Lu Wenfang" userId="2d7494f7057705a1" providerId="LiveId" clId="{8D95F3DB-1DFB-4E78-BC45-1035B09F7BA7}" dt="2023-02-24T13:53:03.065" v="4315"/>
          <ac:spMkLst>
            <pc:docMk/>
            <pc:sldMk cId="1540439641" sldId="937"/>
            <ac:spMk id="7" creationId="{C3831B65-04B5-FE75-298C-979F717131CA}"/>
          </ac:spMkLst>
        </pc:spChg>
        <pc:spChg chg="add mod">
          <ac:chgData name="Lu Wenfang" userId="2d7494f7057705a1" providerId="LiveId" clId="{8D95F3DB-1DFB-4E78-BC45-1035B09F7BA7}" dt="2023-02-24T13:55:12.094" v="4340" actId="1076"/>
          <ac:spMkLst>
            <pc:docMk/>
            <pc:sldMk cId="1540439641" sldId="937"/>
            <ac:spMk id="19" creationId="{8E911F2F-4DBC-E6A8-1E8D-F7AFB408CC05}"/>
          </ac:spMkLst>
        </pc:spChg>
        <pc:spChg chg="add mod">
          <ac:chgData name="Lu Wenfang" userId="2d7494f7057705a1" providerId="LiveId" clId="{8D95F3DB-1DFB-4E78-BC45-1035B09F7BA7}" dt="2023-02-24T13:55:29.234" v="4354" actId="20577"/>
          <ac:spMkLst>
            <pc:docMk/>
            <pc:sldMk cId="1540439641" sldId="937"/>
            <ac:spMk id="20" creationId="{729A71EA-60C4-903D-CF9F-725328962D62}"/>
          </ac:spMkLst>
        </pc:spChg>
        <pc:picChg chg="del">
          <ac:chgData name="Lu Wenfang" userId="2d7494f7057705a1" providerId="LiveId" clId="{8D95F3DB-1DFB-4E78-BC45-1035B09F7BA7}" dt="2023-02-24T13:42:26.776" v="4183" actId="478"/>
          <ac:picMkLst>
            <pc:docMk/>
            <pc:sldMk cId="1540439641" sldId="937"/>
            <ac:picMk id="3" creationId="{158FA994-CF60-383E-6A7F-F077E24ACBD8}"/>
          </ac:picMkLst>
        </pc:picChg>
        <pc:picChg chg="add del mod">
          <ac:chgData name="Lu Wenfang" userId="2d7494f7057705a1" providerId="LiveId" clId="{8D95F3DB-1DFB-4E78-BC45-1035B09F7BA7}" dt="2023-02-24T13:50:05.658" v="4260" actId="478"/>
          <ac:picMkLst>
            <pc:docMk/>
            <pc:sldMk cId="1540439641" sldId="937"/>
            <ac:picMk id="4" creationId="{F847F96E-045F-9E4F-920F-DFC5AC7FC478}"/>
          </ac:picMkLst>
        </pc:picChg>
        <pc:picChg chg="del">
          <ac:chgData name="Lu Wenfang" userId="2d7494f7057705a1" providerId="LiveId" clId="{8D95F3DB-1DFB-4E78-BC45-1035B09F7BA7}" dt="2023-02-24T13:42:27.128" v="4184" actId="478"/>
          <ac:picMkLst>
            <pc:docMk/>
            <pc:sldMk cId="1540439641" sldId="937"/>
            <ac:picMk id="5" creationId="{54EA3745-9248-7E4F-6E76-8C87E4034752}"/>
          </ac:picMkLst>
        </pc:picChg>
        <pc:picChg chg="del">
          <ac:chgData name="Lu Wenfang" userId="2d7494f7057705a1" providerId="LiveId" clId="{8D95F3DB-1DFB-4E78-BC45-1035B09F7BA7}" dt="2023-02-24T13:42:13.753" v="4182" actId="478"/>
          <ac:picMkLst>
            <pc:docMk/>
            <pc:sldMk cId="1540439641" sldId="937"/>
            <ac:picMk id="10" creationId="{88DE2E34-B28A-0E30-C85F-6964FD97111B}"/>
          </ac:picMkLst>
        </pc:picChg>
        <pc:picChg chg="add mod">
          <ac:chgData name="Lu Wenfang" userId="2d7494f7057705a1" providerId="LiveId" clId="{8D95F3DB-1DFB-4E78-BC45-1035B09F7BA7}" dt="2023-02-24T13:50:22.171" v="4267" actId="1076"/>
          <ac:picMkLst>
            <pc:docMk/>
            <pc:sldMk cId="1540439641" sldId="937"/>
            <ac:picMk id="11" creationId="{34E060D9-AA41-8E46-874E-6BF80F9C6A5B}"/>
          </ac:picMkLst>
        </pc:picChg>
        <pc:picChg chg="del">
          <ac:chgData name="Lu Wenfang" userId="2d7494f7057705a1" providerId="LiveId" clId="{8D95F3DB-1DFB-4E78-BC45-1035B09F7BA7}" dt="2023-02-24T13:44:59.190" v="4254" actId="478"/>
          <ac:picMkLst>
            <pc:docMk/>
            <pc:sldMk cId="1540439641" sldId="937"/>
            <ac:picMk id="12" creationId="{9BF4F5DB-24A3-F55F-5B3B-DA0B55A56807}"/>
          </ac:picMkLst>
        </pc:picChg>
        <pc:picChg chg="add mod">
          <ac:chgData name="Lu Wenfang" userId="2d7494f7057705a1" providerId="LiveId" clId="{8D95F3DB-1DFB-4E78-BC45-1035B09F7BA7}" dt="2023-02-24T13:50:19.450" v="4266" actId="1076"/>
          <ac:picMkLst>
            <pc:docMk/>
            <pc:sldMk cId="1540439641" sldId="937"/>
            <ac:picMk id="14" creationId="{BD18818F-869D-58D6-6EAC-B35EE7989273}"/>
          </ac:picMkLst>
        </pc:picChg>
        <pc:picChg chg="add mod">
          <ac:chgData name="Lu Wenfang" userId="2d7494f7057705a1" providerId="LiveId" clId="{8D95F3DB-1DFB-4E78-BC45-1035B09F7BA7}" dt="2023-02-24T13:51:46.109" v="4270" actId="1076"/>
          <ac:picMkLst>
            <pc:docMk/>
            <pc:sldMk cId="1540439641" sldId="937"/>
            <ac:picMk id="16" creationId="{70012052-2083-C2E0-C789-D872CFA4B177}"/>
          </ac:picMkLst>
        </pc:picChg>
        <pc:picChg chg="add mod">
          <ac:chgData name="Lu Wenfang" userId="2d7494f7057705a1" providerId="LiveId" clId="{8D95F3DB-1DFB-4E78-BC45-1035B09F7BA7}" dt="2023-02-24T13:52:30.648" v="4274" actId="14100"/>
          <ac:picMkLst>
            <pc:docMk/>
            <pc:sldMk cId="1540439641" sldId="937"/>
            <ac:picMk id="18" creationId="{D249C712-43B4-E4DD-C8E0-747805861A0B}"/>
          </ac:picMkLst>
        </pc:picChg>
      </pc:sldChg>
      <pc:sldChg chg="addSp delSp modSp add del mod setBg">
        <pc:chgData name="Lu Wenfang" userId="2d7494f7057705a1" providerId="LiveId" clId="{8D95F3DB-1DFB-4E78-BC45-1035B09F7BA7}" dt="2023-02-24T13:30:47.078" v="4087" actId="47"/>
        <pc:sldMkLst>
          <pc:docMk/>
          <pc:sldMk cId="3409047818" sldId="937"/>
        </pc:sldMkLst>
        <pc:spChg chg="mod">
          <ac:chgData name="Lu Wenfang" userId="2d7494f7057705a1" providerId="LiveId" clId="{8D95F3DB-1DFB-4E78-BC45-1035B09F7BA7}" dt="2023-02-24T13:30:06.278" v="4044" actId="21"/>
          <ac:spMkLst>
            <pc:docMk/>
            <pc:sldMk cId="3409047818" sldId="937"/>
            <ac:spMk id="3" creationId="{00000000-0000-0000-0000-000000000000}"/>
          </ac:spMkLst>
        </pc:spChg>
        <pc:spChg chg="del">
          <ac:chgData name="Lu Wenfang" userId="2d7494f7057705a1" providerId="LiveId" clId="{8D95F3DB-1DFB-4E78-BC45-1035B09F7BA7}" dt="2023-02-24T13:29:13.337" v="4004" actId="478"/>
          <ac:spMkLst>
            <pc:docMk/>
            <pc:sldMk cId="3409047818" sldId="937"/>
            <ac:spMk id="6" creationId="{00000000-0000-0000-0000-000000000000}"/>
          </ac:spMkLst>
        </pc:spChg>
        <pc:picChg chg="add del">
          <ac:chgData name="Lu Wenfang" userId="2d7494f7057705a1" providerId="LiveId" clId="{8D95F3DB-1DFB-4E78-BC45-1035B09F7BA7}" dt="2023-02-24T13:29:15.100" v="4006" actId="478"/>
          <ac:picMkLst>
            <pc:docMk/>
            <pc:sldMk cId="3409047818" sldId="937"/>
            <ac:picMk id="4" creationId="{00000000-0000-0000-0000-000000000000}"/>
          </ac:picMkLst>
        </pc:picChg>
      </pc:sldChg>
      <pc:sldChg chg="new">
        <pc:chgData name="Lu Wenfang" userId="2d7494f7057705a1" providerId="LiveId" clId="{8D95F3DB-1DFB-4E78-BC45-1035B09F7BA7}" dt="2023-02-24T14:09:32.145" v="4432" actId="680"/>
        <pc:sldMkLst>
          <pc:docMk/>
          <pc:sldMk cId="784950503" sldId="938"/>
        </pc:sldMkLst>
      </pc:sldChg>
      <pc:sldChg chg="new del">
        <pc:chgData name="Lu Wenfang" userId="2d7494f7057705a1" providerId="LiveId" clId="{8D95F3DB-1DFB-4E78-BC45-1035B09F7BA7}" dt="2023-02-24T13:55:55.197" v="4359" actId="47"/>
        <pc:sldMkLst>
          <pc:docMk/>
          <pc:sldMk cId="3475899344" sldId="938"/>
        </pc:sldMkLst>
      </pc:sldChg>
      <pc:sldChg chg="new del">
        <pc:chgData name="Lu Wenfang" userId="2d7494f7057705a1" providerId="LiveId" clId="{8D95F3DB-1DFB-4E78-BC45-1035B09F7BA7}" dt="2023-02-24T16:31:02.346" v="4519" actId="47"/>
        <pc:sldMkLst>
          <pc:docMk/>
          <pc:sldMk cId="2136038742" sldId="939"/>
        </pc:sldMkLst>
      </pc:sldChg>
      <pc:sldChg chg="new del">
        <pc:chgData name="Lu Wenfang" userId="2d7494f7057705a1" providerId="LiveId" clId="{8D95F3DB-1DFB-4E78-BC45-1035B09F7BA7}" dt="2023-02-24T16:30:51.080" v="4516" actId="47"/>
        <pc:sldMkLst>
          <pc:docMk/>
          <pc:sldMk cId="2329810639" sldId="939"/>
        </pc:sldMkLst>
      </pc:sldChg>
      <pc:sldChg chg="addSp delSp modSp new mod">
        <pc:chgData name="Lu Wenfang" userId="2d7494f7057705a1" providerId="LiveId" clId="{8D95F3DB-1DFB-4E78-BC45-1035B09F7BA7}" dt="2023-02-24T16:36:36.153" v="4630" actId="1076"/>
        <pc:sldMkLst>
          <pc:docMk/>
          <pc:sldMk cId="3262722670" sldId="939"/>
        </pc:sldMkLst>
        <pc:spChg chg="mod">
          <ac:chgData name="Lu Wenfang" userId="2d7494f7057705a1" providerId="LiveId" clId="{8D95F3DB-1DFB-4E78-BC45-1035B09F7BA7}" dt="2023-02-24T16:36:26.736" v="4628" actId="313"/>
          <ac:spMkLst>
            <pc:docMk/>
            <pc:sldMk cId="3262722670" sldId="939"/>
            <ac:spMk id="2" creationId="{917AA6FA-277B-CF91-C3DA-BC5554BE54DD}"/>
          </ac:spMkLst>
        </pc:spChg>
        <pc:spChg chg="del">
          <ac:chgData name="Lu Wenfang" userId="2d7494f7057705a1" providerId="LiveId" clId="{8D95F3DB-1DFB-4E78-BC45-1035B09F7BA7}" dt="2023-02-24T16:31:49.417" v="4523" actId="22"/>
          <ac:spMkLst>
            <pc:docMk/>
            <pc:sldMk cId="3262722670" sldId="939"/>
            <ac:spMk id="3" creationId="{6D512498-FF2F-3C13-7EDB-77D7EA4E530C}"/>
          </ac:spMkLst>
        </pc:spChg>
        <pc:spChg chg="add del mod">
          <ac:chgData name="Lu Wenfang" userId="2d7494f7057705a1" providerId="LiveId" clId="{8D95F3DB-1DFB-4E78-BC45-1035B09F7BA7}" dt="2023-02-24T16:34:21.606" v="4526" actId="22"/>
          <ac:spMkLst>
            <pc:docMk/>
            <pc:sldMk cId="3262722670" sldId="939"/>
            <ac:spMk id="9" creationId="{1BEF1C0F-7A5E-6670-8319-63376FB6F3AE}"/>
          </ac:spMkLst>
        </pc:spChg>
        <pc:picChg chg="add mod">
          <ac:chgData name="Lu Wenfang" userId="2d7494f7057705a1" providerId="LiveId" clId="{8D95F3DB-1DFB-4E78-BC45-1035B09F7BA7}" dt="2023-02-24T16:36:36.153" v="4630" actId="1076"/>
          <ac:picMkLst>
            <pc:docMk/>
            <pc:sldMk cId="3262722670" sldId="939"/>
            <ac:picMk id="5" creationId="{55F4395D-07FA-C343-CF27-E57F3AD1FE0D}"/>
          </ac:picMkLst>
        </pc:picChg>
        <pc:picChg chg="add del mod ord">
          <ac:chgData name="Lu Wenfang" userId="2d7494f7057705a1" providerId="LiveId" clId="{8D95F3DB-1DFB-4E78-BC45-1035B09F7BA7}" dt="2023-02-24T16:34:18.789" v="4525" actId="478"/>
          <ac:picMkLst>
            <pc:docMk/>
            <pc:sldMk cId="3262722670" sldId="939"/>
            <ac:picMk id="7" creationId="{091E87CE-7460-875B-647A-353C0F7D61A0}"/>
          </ac:picMkLst>
        </pc:picChg>
        <pc:picChg chg="add mod ord">
          <ac:chgData name="Lu Wenfang" userId="2d7494f7057705a1" providerId="LiveId" clId="{8D95F3DB-1DFB-4E78-BC45-1035B09F7BA7}" dt="2023-02-24T16:35:36.748" v="4577" actId="1076"/>
          <ac:picMkLst>
            <pc:docMk/>
            <pc:sldMk cId="3262722670" sldId="939"/>
            <ac:picMk id="11" creationId="{CEBF4402-4714-9B2E-CF8E-3C764D2FBA61}"/>
          </ac:picMkLst>
        </pc:picChg>
        <pc:picChg chg="add mod">
          <ac:chgData name="Lu Wenfang" userId="2d7494f7057705a1" providerId="LiveId" clId="{8D95F3DB-1DFB-4E78-BC45-1035B09F7BA7}" dt="2023-02-24T16:35:36.748" v="4577" actId="1076"/>
          <ac:picMkLst>
            <pc:docMk/>
            <pc:sldMk cId="3262722670" sldId="939"/>
            <ac:picMk id="13" creationId="{3BB5D68D-6776-903D-333A-787B0004A867}"/>
          </ac:picMkLst>
        </pc:picChg>
        <pc:picChg chg="add mod">
          <ac:chgData name="Lu Wenfang" userId="2d7494f7057705a1" providerId="LiveId" clId="{8D95F3DB-1DFB-4E78-BC45-1035B09F7BA7}" dt="2023-02-24T16:35:36.748" v="4577" actId="1076"/>
          <ac:picMkLst>
            <pc:docMk/>
            <pc:sldMk cId="3262722670" sldId="939"/>
            <ac:picMk id="15" creationId="{713F348C-7BD9-D533-D0A9-E4873A9B646B}"/>
          </ac:picMkLst>
        </pc:picChg>
        <pc:picChg chg="add mod">
          <ac:chgData name="Lu Wenfang" userId="2d7494f7057705a1" providerId="LiveId" clId="{8D95F3DB-1DFB-4E78-BC45-1035B09F7BA7}" dt="2023-02-24T16:35:36.748" v="4577" actId="1076"/>
          <ac:picMkLst>
            <pc:docMk/>
            <pc:sldMk cId="3262722670" sldId="939"/>
            <ac:picMk id="17" creationId="{11B79A29-8A31-5F83-9C42-239EF155E164}"/>
          </ac:picMkLst>
        </pc:picChg>
      </pc:sldChg>
      <pc:sldChg chg="addSp delSp modSp new del mod ord">
        <pc:chgData name="Lu Wenfang" userId="2d7494f7057705a1" providerId="LiveId" clId="{8D95F3DB-1DFB-4E78-BC45-1035B09F7BA7}" dt="2023-02-24T16:57:06.568" v="4906" actId="47"/>
        <pc:sldMkLst>
          <pc:docMk/>
          <pc:sldMk cId="2631912709" sldId="940"/>
        </pc:sldMkLst>
        <pc:spChg chg="mod">
          <ac:chgData name="Lu Wenfang" userId="2d7494f7057705a1" providerId="LiveId" clId="{8D95F3DB-1DFB-4E78-BC45-1035B09F7BA7}" dt="2023-02-24T16:40:39.875" v="4683" actId="27636"/>
          <ac:spMkLst>
            <pc:docMk/>
            <pc:sldMk cId="2631912709" sldId="940"/>
            <ac:spMk id="2" creationId="{F1584B16-EB16-9B82-DAFE-7A18A2E97B75}"/>
          </ac:spMkLst>
        </pc:spChg>
        <pc:spChg chg="del">
          <ac:chgData name="Lu Wenfang" userId="2d7494f7057705a1" providerId="LiveId" clId="{8D95F3DB-1DFB-4E78-BC45-1035B09F7BA7}" dt="2023-02-24T16:40:54.286" v="4687" actId="478"/>
          <ac:spMkLst>
            <pc:docMk/>
            <pc:sldMk cId="2631912709" sldId="940"/>
            <ac:spMk id="3" creationId="{D937AC93-47B2-6A1E-7FED-B304F52C69A2}"/>
          </ac:spMkLst>
        </pc:spChg>
        <pc:spChg chg="add del mod">
          <ac:chgData name="Lu Wenfang" userId="2d7494f7057705a1" providerId="LiveId" clId="{8D95F3DB-1DFB-4E78-BC45-1035B09F7BA7}" dt="2023-02-24T16:56:12.720" v="4883" actId="21"/>
          <ac:spMkLst>
            <pc:docMk/>
            <pc:sldMk cId="2631912709" sldId="940"/>
            <ac:spMk id="5" creationId="{2FF9A529-1F53-24FC-DFA1-9A3DCAE90860}"/>
          </ac:spMkLst>
        </pc:spChg>
        <pc:picChg chg="add del mod">
          <ac:chgData name="Lu Wenfang" userId="2d7494f7057705a1" providerId="LiveId" clId="{8D95F3DB-1DFB-4E78-BC45-1035B09F7BA7}" dt="2023-02-24T16:56:12.720" v="4883" actId="21"/>
          <ac:picMkLst>
            <pc:docMk/>
            <pc:sldMk cId="2631912709" sldId="940"/>
            <ac:picMk id="4" creationId="{1EC0059F-2DEC-C7C8-976E-192D42D767F8}"/>
          </ac:picMkLst>
        </pc:picChg>
      </pc:sldChg>
      <pc:sldChg chg="modSp new del mod">
        <pc:chgData name="Lu Wenfang" userId="2d7494f7057705a1" providerId="LiveId" clId="{8D95F3DB-1DFB-4E78-BC45-1035B09F7BA7}" dt="2023-02-24T16:53:18.668" v="4828" actId="47"/>
        <pc:sldMkLst>
          <pc:docMk/>
          <pc:sldMk cId="678552081" sldId="941"/>
        </pc:sldMkLst>
        <pc:spChg chg="mod">
          <ac:chgData name="Lu Wenfang" userId="2d7494f7057705a1" providerId="LiveId" clId="{8D95F3DB-1DFB-4E78-BC45-1035B09F7BA7}" dt="2023-02-24T16:45:27.430" v="4699" actId="27636"/>
          <ac:spMkLst>
            <pc:docMk/>
            <pc:sldMk cId="678552081" sldId="941"/>
            <ac:spMk id="2" creationId="{F8C75521-FC66-A414-816F-7BEB608D9085}"/>
          </ac:spMkLst>
        </pc:spChg>
      </pc:sldChg>
      <pc:sldChg chg="modSp new del mod">
        <pc:chgData name="Lu Wenfang" userId="2d7494f7057705a1" providerId="LiveId" clId="{8D95F3DB-1DFB-4E78-BC45-1035B09F7BA7}" dt="2023-02-24T16:53:30.399" v="4832" actId="47"/>
        <pc:sldMkLst>
          <pc:docMk/>
          <pc:sldMk cId="2435021823" sldId="941"/>
        </pc:sldMkLst>
        <pc:spChg chg="mod">
          <ac:chgData name="Lu Wenfang" userId="2d7494f7057705a1" providerId="LiveId" clId="{8D95F3DB-1DFB-4E78-BC45-1035B09F7BA7}" dt="2023-02-24T16:53:29.158" v="4831" actId="27636"/>
          <ac:spMkLst>
            <pc:docMk/>
            <pc:sldMk cId="2435021823" sldId="941"/>
            <ac:spMk id="2" creationId="{45930A5E-891E-D6F3-9285-9BF7E1EFBCDC}"/>
          </ac:spMkLst>
        </pc:spChg>
      </pc:sldChg>
      <pc:sldChg chg="addSp modSp add del mod ord">
        <pc:chgData name="Lu Wenfang" userId="2d7494f7057705a1" providerId="LiveId" clId="{8D95F3DB-1DFB-4E78-BC45-1035B09F7BA7}" dt="2023-02-27T03:02:48.308" v="5649" actId="2696"/>
        <pc:sldMkLst>
          <pc:docMk/>
          <pc:sldMk cId="1081782990" sldId="942"/>
        </pc:sldMkLst>
        <pc:spChg chg="add mod">
          <ac:chgData name="Lu Wenfang" userId="2d7494f7057705a1" providerId="LiveId" clId="{8D95F3DB-1DFB-4E78-BC45-1035B09F7BA7}" dt="2023-02-24T16:55:46.234" v="4882"/>
          <ac:spMkLst>
            <pc:docMk/>
            <pc:sldMk cId="1081782990" sldId="942"/>
            <ac:spMk id="4" creationId="{50C9A647-D776-4EE1-A282-1D609058338A}"/>
          </ac:spMkLst>
        </pc:spChg>
        <pc:spChg chg="mod">
          <ac:chgData name="Lu Wenfang" userId="2d7494f7057705a1" providerId="LiveId" clId="{8D95F3DB-1DFB-4E78-BC45-1035B09F7BA7}" dt="2023-02-24T16:55:43.059" v="4879" actId="1076"/>
          <ac:spMkLst>
            <pc:docMk/>
            <pc:sldMk cId="1081782990" sldId="942"/>
            <ac:spMk id="60" creationId="{20F5C0FD-44AB-48D7-8683-26378B267B87}"/>
          </ac:spMkLst>
        </pc:spChg>
        <pc:spChg chg="mod">
          <ac:chgData name="Lu Wenfang" userId="2d7494f7057705a1" providerId="LiveId" clId="{8D95F3DB-1DFB-4E78-BC45-1035B09F7BA7}" dt="2023-02-24T16:55:41.183" v="4878" actId="1076"/>
          <ac:spMkLst>
            <pc:docMk/>
            <pc:sldMk cId="1081782990" sldId="942"/>
            <ac:spMk id="61" creationId="{A4340256-0DFC-4557-8E7C-9CA37B14BD32}"/>
          </ac:spMkLst>
        </pc:spChg>
        <pc:grpChg chg="add mod">
          <ac:chgData name="Lu Wenfang" userId="2d7494f7057705a1" providerId="LiveId" clId="{8D95F3DB-1DFB-4E78-BC45-1035B09F7BA7}" dt="2023-02-24T16:55:30.598" v="4874" actId="571"/>
          <ac:grpSpMkLst>
            <pc:docMk/>
            <pc:sldMk cId="1081782990" sldId="942"/>
            <ac:grpSpMk id="5" creationId="{D8FED0FB-91CC-53AA-85A7-C056A505DB7A}"/>
          </ac:grpSpMkLst>
        </pc:grpChg>
        <pc:grpChg chg="mod">
          <ac:chgData name="Lu Wenfang" userId="2d7494f7057705a1" providerId="LiveId" clId="{8D95F3DB-1DFB-4E78-BC45-1035B09F7BA7}" dt="2023-02-24T16:55:32.333" v="4875" actId="1076"/>
          <ac:grpSpMkLst>
            <pc:docMk/>
            <pc:sldMk cId="1081782990" sldId="942"/>
            <ac:grpSpMk id="36" creationId="{0006D9BC-4290-40FE-977F-FB0D5E925305}"/>
          </ac:grpSpMkLst>
        </pc:grpChg>
        <pc:grpChg chg="mod">
          <ac:chgData name="Lu Wenfang" userId="2d7494f7057705a1" providerId="LiveId" clId="{8D95F3DB-1DFB-4E78-BC45-1035B09F7BA7}" dt="2023-02-24T16:55:34.708" v="4876" actId="1076"/>
          <ac:grpSpMkLst>
            <pc:docMk/>
            <pc:sldMk cId="1081782990" sldId="942"/>
            <ac:grpSpMk id="44" creationId="{17B8DE4C-9D70-442C-B6EA-6D15BF962E22}"/>
          </ac:grpSpMkLst>
        </pc:grpChg>
        <pc:grpChg chg="mod">
          <ac:chgData name="Lu Wenfang" userId="2d7494f7057705a1" providerId="LiveId" clId="{8D95F3DB-1DFB-4E78-BC45-1035B09F7BA7}" dt="2023-02-24T16:55:38.244" v="4877" actId="1076"/>
          <ac:grpSpMkLst>
            <pc:docMk/>
            <pc:sldMk cId="1081782990" sldId="942"/>
            <ac:grpSpMk id="52" creationId="{9A94E0E2-74D2-4B5C-8ED8-936C5552189B}"/>
          </ac:grpSpMkLst>
        </pc:grpChg>
        <pc:picChg chg="mod">
          <ac:chgData name="Lu Wenfang" userId="2d7494f7057705a1" providerId="LiveId" clId="{8D95F3DB-1DFB-4E78-BC45-1035B09F7BA7}" dt="2023-02-24T16:55:30.598" v="4874" actId="571"/>
          <ac:picMkLst>
            <pc:docMk/>
            <pc:sldMk cId="1081782990" sldId="942"/>
            <ac:picMk id="6" creationId="{AAF1EFD5-4955-F450-3F06-A3DD248348CE}"/>
          </ac:picMkLst>
        </pc:picChg>
        <pc:picChg chg="mod">
          <ac:chgData name="Lu Wenfang" userId="2d7494f7057705a1" providerId="LiveId" clId="{8D95F3DB-1DFB-4E78-BC45-1035B09F7BA7}" dt="2023-02-24T16:55:30.598" v="4874" actId="571"/>
          <ac:picMkLst>
            <pc:docMk/>
            <pc:sldMk cId="1081782990" sldId="942"/>
            <ac:picMk id="7" creationId="{7F28B5E0-AF00-BA1E-9A06-90B0A947025A}"/>
          </ac:picMkLst>
        </pc:picChg>
        <pc:picChg chg="mod">
          <ac:chgData name="Lu Wenfang" userId="2d7494f7057705a1" providerId="LiveId" clId="{8D95F3DB-1DFB-4E78-BC45-1035B09F7BA7}" dt="2023-02-24T16:55:30.598" v="4874" actId="571"/>
          <ac:picMkLst>
            <pc:docMk/>
            <pc:sldMk cId="1081782990" sldId="942"/>
            <ac:picMk id="8" creationId="{D053E2DF-0DC2-D8EF-F042-F856F957EAD5}"/>
          </ac:picMkLst>
        </pc:picChg>
        <pc:cxnChg chg="mod">
          <ac:chgData name="Lu Wenfang" userId="2d7494f7057705a1" providerId="LiveId" clId="{8D95F3DB-1DFB-4E78-BC45-1035B09F7BA7}" dt="2023-02-24T16:55:30.598" v="4874" actId="571"/>
          <ac:cxnSpMkLst>
            <pc:docMk/>
            <pc:sldMk cId="1081782990" sldId="942"/>
            <ac:cxnSpMk id="9" creationId="{7C071B73-CC14-B89B-C2F3-7901EBF8F223}"/>
          </ac:cxnSpMkLst>
        </pc:cxnChg>
        <pc:cxnChg chg="mod">
          <ac:chgData name="Lu Wenfang" userId="2d7494f7057705a1" providerId="LiveId" clId="{8D95F3DB-1DFB-4E78-BC45-1035B09F7BA7}" dt="2023-02-24T16:55:34.708" v="4876" actId="1076"/>
          <ac:cxnSpMkLst>
            <pc:docMk/>
            <pc:sldMk cId="1081782990" sldId="942"/>
            <ac:cxnSpMk id="71" creationId="{3103FA64-595F-46CB-A2EB-75EF4EE03155}"/>
          </ac:cxnSpMkLst>
        </pc:cxnChg>
        <pc:cxnChg chg="mod">
          <ac:chgData name="Lu Wenfang" userId="2d7494f7057705a1" providerId="LiveId" clId="{8D95F3DB-1DFB-4E78-BC45-1035B09F7BA7}" dt="2023-02-24T16:55:32.333" v="4875" actId="1076"/>
          <ac:cxnSpMkLst>
            <pc:docMk/>
            <pc:sldMk cId="1081782990" sldId="942"/>
            <ac:cxnSpMk id="73" creationId="{208AE5F1-D5A5-4CE1-9E98-EA9529F4B543}"/>
          </ac:cxnSpMkLst>
        </pc:cxnChg>
        <pc:cxnChg chg="mod">
          <ac:chgData name="Lu Wenfang" userId="2d7494f7057705a1" providerId="LiveId" clId="{8D95F3DB-1DFB-4E78-BC45-1035B09F7BA7}" dt="2023-02-24T16:55:38.244" v="4877" actId="1076"/>
          <ac:cxnSpMkLst>
            <pc:docMk/>
            <pc:sldMk cId="1081782990" sldId="942"/>
            <ac:cxnSpMk id="74" creationId="{047722BE-DDDA-4BDD-8B5F-5D4DE283A968}"/>
          </ac:cxnSpMkLst>
        </pc:cxnChg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3103270571" sldId="942"/>
        </pc:sldMkLst>
      </pc:sldChg>
      <pc:sldChg chg="add">
        <pc:chgData name="Lu Wenfang" userId="2d7494f7057705a1" providerId="LiveId" clId="{8D95F3DB-1DFB-4E78-BC45-1035B09F7BA7}" dt="2023-02-27T03:02:55.842" v="5650"/>
        <pc:sldMkLst>
          <pc:docMk/>
          <pc:sldMk cId="477712724" sldId="944"/>
        </pc:sldMkLst>
      </pc:sldChg>
      <pc:sldChg chg="addSp delSp modSp add del mod setBg">
        <pc:chgData name="Lu Wenfang" userId="2d7494f7057705a1" providerId="LiveId" clId="{8D95F3DB-1DFB-4E78-BC45-1035B09F7BA7}" dt="2023-02-27T03:02:48.308" v="5649" actId="2696"/>
        <pc:sldMkLst>
          <pc:docMk/>
          <pc:sldMk cId="2259435223" sldId="944"/>
        </pc:sldMkLst>
        <pc:spChg chg="mod">
          <ac:chgData name="Lu Wenfang" userId="2d7494f7057705a1" providerId="LiveId" clId="{8D95F3DB-1DFB-4E78-BC45-1035B09F7BA7}" dt="2023-02-26T02:34:56.609" v="5019" actId="20577"/>
          <ac:spMkLst>
            <pc:docMk/>
            <pc:sldMk cId="2259435223" sldId="944"/>
            <ac:spMk id="2" creationId="{00000000-0000-0000-0000-000000000000}"/>
          </ac:spMkLst>
        </pc:spChg>
        <pc:spChg chg="mod">
          <ac:chgData name="Lu Wenfang" userId="2d7494f7057705a1" providerId="LiveId" clId="{8D95F3DB-1DFB-4E78-BC45-1035B09F7BA7}" dt="2023-02-26T02:54:01.897" v="5140" actId="207"/>
          <ac:spMkLst>
            <pc:docMk/>
            <pc:sldMk cId="2259435223" sldId="944"/>
            <ac:spMk id="3" creationId="{00000000-0000-0000-0000-000000000000}"/>
          </ac:spMkLst>
        </pc:spChg>
        <pc:spChg chg="add del mod">
          <ac:chgData name="Lu Wenfang" userId="2d7494f7057705a1" providerId="LiveId" clId="{8D95F3DB-1DFB-4E78-BC45-1035B09F7BA7}" dt="2023-02-26T02:33:05.243" v="4966"/>
          <ac:spMkLst>
            <pc:docMk/>
            <pc:sldMk cId="2259435223" sldId="944"/>
            <ac:spMk id="4" creationId="{E0B5834B-C02F-A282-6F32-5D836117F42C}"/>
          </ac:spMkLst>
        </pc:spChg>
        <pc:spChg chg="add del mod">
          <ac:chgData name="Lu Wenfang" userId="2d7494f7057705a1" providerId="LiveId" clId="{8D95F3DB-1DFB-4E78-BC45-1035B09F7BA7}" dt="2023-02-26T02:33:19.979" v="4968"/>
          <ac:spMkLst>
            <pc:docMk/>
            <pc:sldMk cId="2259435223" sldId="944"/>
            <ac:spMk id="6" creationId="{13B080C1-3C67-4067-BC33-BB1AE1D866B8}"/>
          </ac:spMkLst>
        </pc:spChg>
        <pc:spChg chg="add del mod">
          <ac:chgData name="Lu Wenfang" userId="2d7494f7057705a1" providerId="LiveId" clId="{8D95F3DB-1DFB-4E78-BC45-1035B09F7BA7}" dt="2023-02-26T02:33:21.786" v="4970"/>
          <ac:spMkLst>
            <pc:docMk/>
            <pc:sldMk cId="2259435223" sldId="944"/>
            <ac:spMk id="7" creationId="{8C7F48E9-D89D-C3F2-F8CD-DA37A2D92518}"/>
          </ac:spMkLst>
        </pc:spChg>
        <pc:spChg chg="add del mod">
          <ac:chgData name="Lu Wenfang" userId="2d7494f7057705a1" providerId="LiveId" clId="{8D95F3DB-1DFB-4E78-BC45-1035B09F7BA7}" dt="2023-02-26T02:34:37.729" v="5004"/>
          <ac:spMkLst>
            <pc:docMk/>
            <pc:sldMk cId="2259435223" sldId="944"/>
            <ac:spMk id="8" creationId="{D04843FF-6BFF-71F5-1A0F-EBC379C552A3}"/>
          </ac:spMkLst>
        </pc:spChg>
        <pc:spChg chg="add mod">
          <ac:chgData name="Lu Wenfang" userId="2d7494f7057705a1" providerId="LiveId" clId="{8D95F3DB-1DFB-4E78-BC45-1035B09F7BA7}" dt="2023-02-26T03:00:04.069" v="5152"/>
          <ac:spMkLst>
            <pc:docMk/>
            <pc:sldMk cId="2259435223" sldId="944"/>
            <ac:spMk id="12" creationId="{67165870-D683-7B4F-8F53-DA9AD7E6D82B}"/>
          </ac:spMkLst>
        </pc:spChg>
        <pc:picChg chg="add mod">
          <ac:chgData name="Lu Wenfang" userId="2d7494f7057705a1" providerId="LiveId" clId="{8D95F3DB-1DFB-4E78-BC45-1035B09F7BA7}" dt="2023-02-26T02:41:02.031" v="5035" actId="14100"/>
          <ac:picMkLst>
            <pc:docMk/>
            <pc:sldMk cId="2259435223" sldId="944"/>
            <ac:picMk id="10" creationId="{5EEB2A6A-3BB0-6398-1969-F7C1794C3855}"/>
          </ac:picMkLst>
        </pc:picChg>
        <pc:picChg chg="del">
          <ac:chgData name="Lu Wenfang" userId="2d7494f7057705a1" providerId="LiveId" clId="{8D95F3DB-1DFB-4E78-BC45-1035B09F7BA7}" dt="2023-02-26T02:28:50.979" v="4953" actId="478"/>
          <ac:picMkLst>
            <pc:docMk/>
            <pc:sldMk cId="2259435223" sldId="944"/>
            <ac:picMk id="1026" creationId="{00000000-0000-0000-0000-000000000000}"/>
          </ac:picMkLst>
        </pc:picChg>
      </pc:sldChg>
      <pc:sldChg chg="add del">
        <pc:chgData name="Lu Wenfang" userId="2d7494f7057705a1" providerId="LiveId" clId="{8D95F3DB-1DFB-4E78-BC45-1035B09F7BA7}" dt="2023-02-26T03:10:29.784" v="5170"/>
        <pc:sldMkLst>
          <pc:docMk/>
          <pc:sldMk cId="129592174" sldId="945"/>
        </pc:sldMkLst>
      </pc:sldChg>
      <pc:sldChg chg="modSp add mod">
        <pc:chgData name="Lu Wenfang" userId="2d7494f7057705a1" providerId="LiveId" clId="{8D95F3DB-1DFB-4E78-BC45-1035B09F7BA7}" dt="2023-02-26T03:14:57.032" v="5237"/>
        <pc:sldMkLst>
          <pc:docMk/>
          <pc:sldMk cId="2469967156" sldId="945"/>
        </pc:sldMkLst>
        <pc:spChg chg="mod">
          <ac:chgData name="Lu Wenfang" userId="2d7494f7057705a1" providerId="LiveId" clId="{8D95F3DB-1DFB-4E78-BC45-1035B09F7BA7}" dt="2023-02-26T03:11:54.972" v="5197" actId="207"/>
          <ac:spMkLst>
            <pc:docMk/>
            <pc:sldMk cId="2469967156" sldId="945"/>
            <ac:spMk id="2" creationId="{9D82A2BE-2C29-1695-9D3F-4C055F3F29BF}"/>
          </ac:spMkLst>
        </pc:spChg>
        <pc:spChg chg="mod">
          <ac:chgData name="Lu Wenfang" userId="2d7494f7057705a1" providerId="LiveId" clId="{8D95F3DB-1DFB-4E78-BC45-1035B09F7BA7}" dt="2023-02-26T03:14:57.032" v="5237"/>
          <ac:spMkLst>
            <pc:docMk/>
            <pc:sldMk cId="2469967156" sldId="945"/>
            <ac:spMk id="3" creationId="{38E009B5-D375-BD18-EB91-B377D84023A0}"/>
          </ac:spMkLst>
        </pc:spChg>
      </pc:sldChg>
      <pc:sldChg chg="new del">
        <pc:chgData name="Lu Wenfang" userId="2d7494f7057705a1" providerId="LiveId" clId="{8D95F3DB-1DFB-4E78-BC45-1035B09F7BA7}" dt="2023-02-26T03:10:25.986" v="5168" actId="680"/>
        <pc:sldMkLst>
          <pc:docMk/>
          <pc:sldMk cId="3536466496" sldId="945"/>
        </pc:sldMkLst>
      </pc:sldChg>
      <pc:sldChg chg="modSp new mod">
        <pc:chgData name="Lu Wenfang" userId="2d7494f7057705a1" providerId="LiveId" clId="{8D95F3DB-1DFB-4E78-BC45-1035B09F7BA7}" dt="2023-02-26T03:18:02.165" v="5240" actId="27636"/>
        <pc:sldMkLst>
          <pc:docMk/>
          <pc:sldMk cId="3074353764" sldId="946"/>
        </pc:sldMkLst>
        <pc:spChg chg="mod">
          <ac:chgData name="Lu Wenfang" userId="2d7494f7057705a1" providerId="LiveId" clId="{8D95F3DB-1DFB-4E78-BC45-1035B09F7BA7}" dt="2023-02-26T03:18:02.165" v="5240" actId="27636"/>
          <ac:spMkLst>
            <pc:docMk/>
            <pc:sldMk cId="3074353764" sldId="946"/>
            <ac:spMk id="2" creationId="{B5985B91-4D2A-3F0F-B043-3F9A7396B89F}"/>
          </ac:spMkLst>
        </pc:spChg>
      </pc:sldChg>
      <pc:sldChg chg="add">
        <pc:chgData name="Lu Wenfang" userId="2d7494f7057705a1" providerId="LiveId" clId="{8D95F3DB-1DFB-4E78-BC45-1035B09F7BA7}" dt="2023-02-26T03:18:02.120" v="5239"/>
        <pc:sldMkLst>
          <pc:docMk/>
          <pc:sldMk cId="3785200497" sldId="947"/>
        </pc:sldMkLst>
      </pc:sldChg>
      <pc:sldChg chg="addSp delSp modSp new mod">
        <pc:chgData name="Lu Wenfang" userId="2d7494f7057705a1" providerId="LiveId" clId="{8D95F3DB-1DFB-4E78-BC45-1035B09F7BA7}" dt="2023-02-26T06:21:47.159" v="5376" actId="6549"/>
        <pc:sldMkLst>
          <pc:docMk/>
          <pc:sldMk cId="2695444059" sldId="948"/>
        </pc:sldMkLst>
        <pc:spChg chg="del mod">
          <ac:chgData name="Lu Wenfang" userId="2d7494f7057705a1" providerId="LiveId" clId="{8D95F3DB-1DFB-4E78-BC45-1035B09F7BA7}" dt="2023-02-26T06:11:26.815" v="5250" actId="478"/>
          <ac:spMkLst>
            <pc:docMk/>
            <pc:sldMk cId="2695444059" sldId="948"/>
            <ac:spMk id="2" creationId="{D2908F9D-0FBD-D6D7-9D14-5CD154B3A050}"/>
          </ac:spMkLst>
        </pc:spChg>
        <pc:spChg chg="mod">
          <ac:chgData name="Lu Wenfang" userId="2d7494f7057705a1" providerId="LiveId" clId="{8D95F3DB-1DFB-4E78-BC45-1035B09F7BA7}" dt="2023-02-26T06:21:47.159" v="5376" actId="6549"/>
          <ac:spMkLst>
            <pc:docMk/>
            <pc:sldMk cId="2695444059" sldId="948"/>
            <ac:spMk id="3" creationId="{6A40B339-8171-2A38-79B0-904F5B5D4317}"/>
          </ac:spMkLst>
        </pc:spChg>
        <pc:spChg chg="add mod">
          <ac:chgData name="Lu Wenfang" userId="2d7494f7057705a1" providerId="LiveId" clId="{8D95F3DB-1DFB-4E78-BC45-1035B09F7BA7}" dt="2023-02-26T06:11:41.127" v="5280" actId="21"/>
          <ac:spMkLst>
            <pc:docMk/>
            <pc:sldMk cId="2695444059" sldId="948"/>
            <ac:spMk id="4" creationId="{74870215-7BD7-9727-BB92-DB91719B8392}"/>
          </ac:spMkLst>
        </pc:spChg>
        <pc:spChg chg="add mod">
          <ac:chgData name="Lu Wenfang" userId="2d7494f7057705a1" providerId="LiveId" clId="{8D95F3DB-1DFB-4E78-BC45-1035B09F7BA7}" dt="2023-02-26T06:21:26.616" v="5367" actId="1076"/>
          <ac:spMkLst>
            <pc:docMk/>
            <pc:sldMk cId="2695444059" sldId="948"/>
            <ac:spMk id="6" creationId="{CD54C85A-656D-0FAF-66E4-B834F0AD4963}"/>
          </ac:spMkLst>
        </pc:spChg>
        <pc:picChg chg="add mod">
          <ac:chgData name="Lu Wenfang" userId="2d7494f7057705a1" providerId="LiveId" clId="{8D95F3DB-1DFB-4E78-BC45-1035B09F7BA7}" dt="2023-02-26T06:21:20.126" v="5365"/>
          <ac:picMkLst>
            <pc:docMk/>
            <pc:sldMk cId="2695444059" sldId="948"/>
            <ac:picMk id="5" creationId="{417FE1DB-E118-C7B0-7A1E-1B12E45BDA20}"/>
          </ac:picMkLst>
        </pc:picChg>
      </pc:sldChg>
      <pc:sldChg chg="addSp new mod ord">
        <pc:chgData name="Lu Wenfang" userId="2d7494f7057705a1" providerId="LiveId" clId="{8D95F3DB-1DFB-4E78-BC45-1035B09F7BA7}" dt="2023-02-26T06:28:51.438" v="5409"/>
        <pc:sldMkLst>
          <pc:docMk/>
          <pc:sldMk cId="969116484" sldId="949"/>
        </pc:sldMkLst>
        <pc:picChg chg="add">
          <ac:chgData name="Lu Wenfang" userId="2d7494f7057705a1" providerId="LiveId" clId="{8D95F3DB-1DFB-4E78-BC45-1035B09F7BA7}" dt="2023-02-26T06:25:55.555" v="5405" actId="22"/>
          <ac:picMkLst>
            <pc:docMk/>
            <pc:sldMk cId="969116484" sldId="949"/>
            <ac:picMk id="3" creationId="{AA60C2CF-8576-793A-2CD5-9093E4275C12}"/>
          </ac:picMkLst>
        </pc:picChg>
      </pc:sldChg>
      <pc:sldChg chg="new del">
        <pc:chgData name="Lu Wenfang" userId="2d7494f7057705a1" providerId="LiveId" clId="{8D95F3DB-1DFB-4E78-BC45-1035B09F7BA7}" dt="2023-02-27T03:03:46.649" v="5653" actId="47"/>
        <pc:sldMkLst>
          <pc:docMk/>
          <pc:sldMk cId="4051963476" sldId="968"/>
        </pc:sldMkLst>
      </pc:sldChg>
      <pc:sldChg chg="delSp modSp add mod">
        <pc:chgData name="Lu Wenfang" userId="2d7494f7057705a1" providerId="LiveId" clId="{8D95F3DB-1DFB-4E78-BC45-1035B09F7BA7}" dt="2023-02-27T03:03:58.712" v="5667" actId="478"/>
        <pc:sldMkLst>
          <pc:docMk/>
          <pc:sldMk cId="2800818201" sldId="969"/>
        </pc:sldMkLst>
        <pc:spChg chg="mod">
          <ac:chgData name="Lu Wenfang" userId="2d7494f7057705a1" providerId="LiveId" clId="{8D95F3DB-1DFB-4E78-BC45-1035B09F7BA7}" dt="2023-02-27T03:03:57.372" v="5666"/>
          <ac:spMkLst>
            <pc:docMk/>
            <pc:sldMk cId="2800818201" sldId="969"/>
            <ac:spMk id="5" creationId="{DE3CB684-34EA-C503-ACCE-36C8B8635958}"/>
          </ac:spMkLst>
        </pc:spChg>
        <pc:picChg chg="del">
          <ac:chgData name="Lu Wenfang" userId="2d7494f7057705a1" providerId="LiveId" clId="{8D95F3DB-1DFB-4E78-BC45-1035B09F7BA7}" dt="2023-02-27T03:03:58.712" v="5667" actId="478"/>
          <ac:picMkLst>
            <pc:docMk/>
            <pc:sldMk cId="2800818201" sldId="969"/>
            <ac:picMk id="3" creationId="{373EAABD-4BC9-F6EF-C01E-05E4D0E5B850}"/>
          </ac:picMkLst>
        </pc:picChg>
      </pc:sldChg>
      <pc:sldMasterChg chg="modSp del delSldLayout modSldLayout">
        <pc:chgData name="Lu Wenfang" userId="2d7494f7057705a1" providerId="LiveId" clId="{8D95F3DB-1DFB-4E78-BC45-1035B09F7BA7}" dt="2023-02-24T14:08:44.438" v="4430" actId="18676"/>
        <pc:sldMasterMkLst>
          <pc:docMk/>
          <pc:sldMasterMk cId="0" sldId="2147483648"/>
        </pc:sldMasterMkLst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49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0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1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2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3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4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5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6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7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8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59"/>
          </pc:sldLayoutMkLst>
        </pc:sldLayoutChg>
        <pc:sldLayoutChg chg="modSp del">
          <pc:chgData name="Lu Wenfang" userId="2d7494f7057705a1" providerId="LiveId" clId="{8D95F3DB-1DFB-4E78-BC45-1035B09F7BA7}" dt="2023-02-24T14:08:44.438" v="4430" actId="18676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Sp modSldLayout">
        <pc:chgData name="Lu Wenfang" userId="2d7494f7057705a1" providerId="LiveId" clId="{8D95F3DB-1DFB-4E78-BC45-1035B09F7BA7}" dt="2023-02-12T14:15:10.954" v="86" actId="735"/>
        <pc:sldMasterMkLst>
          <pc:docMk/>
          <pc:sldMasterMk cId="0" sldId="2147483661"/>
        </pc:sldMasterMkLst>
        <pc:spChg chg="mod">
          <ac:chgData name="Lu Wenfang" userId="2d7494f7057705a1" providerId="LiveId" clId="{8D95F3DB-1DFB-4E78-BC45-1035B09F7BA7}" dt="2023-02-12T07:35:09.669" v="12" actId="404"/>
          <ac:spMkLst>
            <pc:docMk/>
            <pc:sldMasterMk cId="0" sldId="2147483661"/>
            <ac:spMk id="3" creationId="{00000000-0000-0000-0000-000000000000}"/>
          </ac:spMkLst>
        </pc:spChg>
        <pc:sldLayoutChg chg="modSp">
          <pc:chgData name="Lu Wenfang" userId="2d7494f7057705a1" providerId="LiveId" clId="{8D95F3DB-1DFB-4E78-BC45-1035B09F7BA7}" dt="2023-02-12T14:15:10.954" v="86" actId="735"/>
          <pc:sldLayoutMkLst>
            <pc:docMk/>
            <pc:sldMasterMk cId="0" sldId="2147483661"/>
            <pc:sldLayoutMk cId="0" sldId="2147483662"/>
          </pc:sldLayoutMkLst>
        </pc:sldLayoutChg>
        <pc:sldLayoutChg chg="modSp">
          <pc:chgData name="Lu Wenfang" userId="2d7494f7057705a1" providerId="LiveId" clId="{8D95F3DB-1DFB-4E78-BC45-1035B09F7BA7}" dt="2023-02-12T14:15:10.565" v="85" actId="735"/>
          <pc:sldLayoutMkLst>
            <pc:docMk/>
            <pc:sldMasterMk cId="0" sldId="2147483661"/>
            <pc:sldLayoutMk cId="0" sldId="2147483663"/>
          </pc:sldLayoutMkLst>
        </pc:sldLayoutChg>
        <pc:sldLayoutChg chg="modSp">
          <pc:chgData name="Lu Wenfang" userId="2d7494f7057705a1" providerId="LiveId" clId="{8D95F3DB-1DFB-4E78-BC45-1035B09F7BA7}" dt="2023-02-12T14:15:00.151" v="70" actId="735"/>
          <pc:sldLayoutMkLst>
            <pc:docMk/>
            <pc:sldMasterMk cId="0" sldId="2147483661"/>
            <pc:sldLayoutMk cId="0" sldId="2147483664"/>
          </pc:sldLayoutMkLst>
        </pc:sldLayoutChg>
        <pc:sldLayoutChg chg="modSp">
          <pc:chgData name="Lu Wenfang" userId="2d7494f7057705a1" providerId="LiveId" clId="{8D95F3DB-1DFB-4E78-BC45-1035B09F7BA7}" dt="2023-02-12T14:15:02.620" v="71" actId="735"/>
          <pc:sldLayoutMkLst>
            <pc:docMk/>
            <pc:sldMasterMk cId="0" sldId="2147483661"/>
            <pc:sldLayoutMk cId="0" sldId="2147483665"/>
          </pc:sldLayoutMkLst>
        </pc:sldLayoutChg>
        <pc:sldLayoutChg chg="modSp">
          <pc:chgData name="Lu Wenfang" userId="2d7494f7057705a1" providerId="LiveId" clId="{8D95F3DB-1DFB-4E78-BC45-1035B09F7BA7}" dt="2023-02-12T14:15:02.840" v="72" actId="735"/>
          <pc:sldLayoutMkLst>
            <pc:docMk/>
            <pc:sldMasterMk cId="0" sldId="2147483661"/>
            <pc:sldLayoutMk cId="0" sldId="2147483666"/>
          </pc:sldLayoutMkLst>
        </pc:sldLayoutChg>
        <pc:sldLayoutChg chg="modSp">
          <pc:chgData name="Lu Wenfang" userId="2d7494f7057705a1" providerId="LiveId" clId="{8D95F3DB-1DFB-4E78-BC45-1035B09F7BA7}" dt="2023-02-12T14:15:03.100" v="73" actId="735"/>
          <pc:sldLayoutMkLst>
            <pc:docMk/>
            <pc:sldMasterMk cId="0" sldId="2147483661"/>
            <pc:sldLayoutMk cId="0" sldId="2147483667"/>
          </pc:sldLayoutMkLst>
        </pc:sldLayoutChg>
        <pc:sldLayoutChg chg="modSp">
          <pc:chgData name="Lu Wenfang" userId="2d7494f7057705a1" providerId="LiveId" clId="{8D95F3DB-1DFB-4E78-BC45-1035B09F7BA7}" dt="2023-02-12T07:34:48.988" v="0" actId="735"/>
          <pc:sldLayoutMkLst>
            <pc:docMk/>
            <pc:sldMasterMk cId="0" sldId="2147483661"/>
            <pc:sldLayoutMk cId="0" sldId="2147483668"/>
          </pc:sldLayoutMkLst>
        </pc:sldLayoutChg>
        <pc:sldLayoutChg chg="modSp">
          <pc:chgData name="Lu Wenfang" userId="2d7494f7057705a1" providerId="LiveId" clId="{8D95F3DB-1DFB-4E78-BC45-1035B09F7BA7}" dt="2023-02-12T14:15:03.548" v="74" actId="735"/>
          <pc:sldLayoutMkLst>
            <pc:docMk/>
            <pc:sldMasterMk cId="0" sldId="2147483661"/>
            <pc:sldLayoutMk cId="0" sldId="2147483669"/>
          </pc:sldLayoutMkLst>
        </pc:sldLayoutChg>
        <pc:sldLayoutChg chg="modSp">
          <pc:chgData name="Lu Wenfang" userId="2d7494f7057705a1" providerId="LiveId" clId="{8D95F3DB-1DFB-4E78-BC45-1035B09F7BA7}" dt="2023-02-12T14:15:03.855" v="75" actId="735"/>
          <pc:sldLayoutMkLst>
            <pc:docMk/>
            <pc:sldMasterMk cId="0" sldId="2147483661"/>
            <pc:sldLayoutMk cId="0" sldId="2147483670"/>
          </pc:sldLayoutMkLst>
        </pc:sldLayoutChg>
        <pc:sldLayoutChg chg="modSp">
          <pc:chgData name="Lu Wenfang" userId="2d7494f7057705a1" providerId="LiveId" clId="{8D95F3DB-1DFB-4E78-BC45-1035B09F7BA7}" dt="2023-02-12T14:15:04.099" v="76" actId="735"/>
          <pc:sldLayoutMkLst>
            <pc:docMk/>
            <pc:sldMasterMk cId="0" sldId="2147483661"/>
            <pc:sldLayoutMk cId="0" sldId="2147483671"/>
          </pc:sldLayoutMkLst>
        </pc:sldLayoutChg>
        <pc:sldLayoutChg chg="modSp">
          <pc:chgData name="Lu Wenfang" userId="2d7494f7057705a1" providerId="LiveId" clId="{8D95F3DB-1DFB-4E78-BC45-1035B09F7BA7}" dt="2023-02-12T14:15:04.418" v="77" actId="735"/>
          <pc:sldLayoutMkLst>
            <pc:docMk/>
            <pc:sldMasterMk cId="0" sldId="2147483661"/>
            <pc:sldLayoutMk cId="0" sldId="2147483672"/>
          </pc:sldLayoutMkLst>
        </pc:sldLayoutChg>
        <pc:sldLayoutChg chg="modSp">
          <pc:chgData name="Lu Wenfang" userId="2d7494f7057705a1" providerId="LiveId" clId="{8D95F3DB-1DFB-4E78-BC45-1035B09F7BA7}" dt="2023-02-12T14:15:04.939" v="78" actId="735"/>
          <pc:sldLayoutMkLst>
            <pc:docMk/>
            <pc:sldMasterMk cId="0" sldId="2147483661"/>
            <pc:sldLayoutMk cId="0" sldId="2147483673"/>
          </pc:sldLayoutMkLst>
        </pc:sldLayoutChg>
        <pc:sldLayoutChg chg="modSp">
          <pc:chgData name="Lu Wenfang" userId="2d7494f7057705a1" providerId="LiveId" clId="{8D95F3DB-1DFB-4E78-BC45-1035B09F7BA7}" dt="2023-02-12T14:15:05.442" v="79" actId="735"/>
          <pc:sldLayoutMkLst>
            <pc:docMk/>
            <pc:sldMasterMk cId="0" sldId="2147483661"/>
            <pc:sldLayoutMk cId="0" sldId="2147483674"/>
          </pc:sldLayoutMkLst>
        </pc:sldLayoutChg>
        <pc:sldLayoutChg chg="modSp">
          <pc:chgData name="Lu Wenfang" userId="2d7494f7057705a1" providerId="LiveId" clId="{8D95F3DB-1DFB-4E78-BC45-1035B09F7BA7}" dt="2023-02-12T14:15:05.810" v="80" actId="735"/>
          <pc:sldLayoutMkLst>
            <pc:docMk/>
            <pc:sldMasterMk cId="0" sldId="2147483661"/>
            <pc:sldLayoutMk cId="0" sldId="2147483675"/>
          </pc:sldLayoutMkLst>
        </pc:sldLayoutChg>
        <pc:sldLayoutChg chg="modSp">
          <pc:chgData name="Lu Wenfang" userId="2d7494f7057705a1" providerId="LiveId" clId="{8D95F3DB-1DFB-4E78-BC45-1035B09F7BA7}" dt="2023-02-12T14:15:05.997" v="81" actId="735"/>
          <pc:sldLayoutMkLst>
            <pc:docMk/>
            <pc:sldMasterMk cId="0" sldId="2147483661"/>
            <pc:sldLayoutMk cId="0" sldId="2147483676"/>
          </pc:sldLayoutMkLst>
        </pc:sldLayoutChg>
        <pc:sldLayoutChg chg="modSp">
          <pc:chgData name="Lu Wenfang" userId="2d7494f7057705a1" providerId="LiveId" clId="{8D95F3DB-1DFB-4E78-BC45-1035B09F7BA7}" dt="2023-02-12T14:15:06.195" v="82" actId="735"/>
          <pc:sldLayoutMkLst>
            <pc:docMk/>
            <pc:sldMasterMk cId="0" sldId="2147483661"/>
            <pc:sldLayoutMk cId="0" sldId="2147483677"/>
          </pc:sldLayoutMkLst>
        </pc:sldLayoutChg>
        <pc:sldLayoutChg chg="modSp">
          <pc:chgData name="Lu Wenfang" userId="2d7494f7057705a1" providerId="LiveId" clId="{8D95F3DB-1DFB-4E78-BC45-1035B09F7BA7}" dt="2023-02-12T14:15:06.560" v="83" actId="735"/>
          <pc:sldLayoutMkLst>
            <pc:docMk/>
            <pc:sldMasterMk cId="0" sldId="2147483661"/>
            <pc:sldLayoutMk cId="0" sldId="2147483678"/>
          </pc:sldLayoutMkLst>
        </pc:sldLayoutChg>
        <pc:sldLayoutChg chg="modSp">
          <pc:chgData name="Lu Wenfang" userId="2d7494f7057705a1" providerId="LiveId" clId="{8D95F3DB-1DFB-4E78-BC45-1035B09F7BA7}" dt="2023-02-12T14:15:07.011" v="84" actId="735"/>
          <pc:sldLayoutMkLst>
            <pc:docMk/>
            <pc:sldMasterMk cId="0" sldId="214748366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8986-5FFB-41B1-A66B-7192537A8009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8C3B8-A884-47A4-85C6-506808C1CE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 * 1   * 1*N  -&gt; M*N</a:t>
            </a:r>
          </a:p>
          <a:p>
            <a:endParaRPr lang="en-US" altLang="zh-CN" dirty="0"/>
          </a:p>
          <a:p>
            <a:r>
              <a:rPr lang="en-US" altLang="zh-CN" dirty="0"/>
              <a:t>M*N*1    *     1*T  -&gt; M*N*T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3B8-A884-47A4-85C6-506808C1C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1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3B8-A884-47A4-85C6-506808C1C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3B8-A884-47A4-85C6-506808C1CE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2" Type="http://schemas.openxmlformats.org/officeDocument/2006/relationships/tags" Target="../tags/tag19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10" Type="http://schemas.openxmlformats.org/officeDocument/2006/relationships/tags" Target="../tags/tag200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tags" Target="../tags/tag23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5" Type="http://schemas.openxmlformats.org/officeDocument/2006/relationships/tags" Target="../tags/tag22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tags" Target="../tags/tag23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79742" y="2289408"/>
            <a:ext cx="6698105" cy="1103630"/>
          </a:xfrm>
        </p:spPr>
        <p:txBody>
          <a:bodyPr>
            <a:normAutofit/>
          </a:bodyPr>
          <a:lstStyle>
            <a:lvl1pPr>
              <a:defRPr sz="6600" spc="800" baseline="0"/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879475" y="3584643"/>
            <a:ext cx="6697663" cy="977630"/>
          </a:xfrm>
        </p:spPr>
        <p:txBody>
          <a:bodyPr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zh-CN" altLang="en-US"/>
              <a:t>单击此处编辑副标题</a:t>
            </a:r>
          </a:p>
        </p:txBody>
      </p:sp>
      <p:grpSp>
        <p:nvGrpSpPr>
          <p:cNvPr id="58" name="组合 57"/>
          <p:cNvGrpSpPr/>
          <p:nvPr userDrawn="1">
            <p:custDataLst>
              <p:tags r:id="rId6"/>
            </p:custDataLst>
          </p:nvPr>
        </p:nvGrpSpPr>
        <p:grpSpPr>
          <a:xfrm>
            <a:off x="91891" y="-1122342"/>
            <a:ext cx="12621369" cy="9021110"/>
            <a:chOff x="91891" y="-1122342"/>
            <a:chExt cx="12621369" cy="9021110"/>
          </a:xfrm>
        </p:grpSpPr>
        <p:sp>
          <p:nvSpPr>
            <p:cNvPr id="10" name="任意多边形: 形状 9"/>
            <p:cNvSpPr/>
            <p:nvPr userDrawn="1">
              <p:custDataLst>
                <p:tags r:id="rId9"/>
              </p:custDataLst>
            </p:nvPr>
          </p:nvSpPr>
          <p:spPr>
            <a:xfrm rot="17998590">
              <a:off x="491053" y="-1521504"/>
              <a:ext cx="2904885" cy="3703209"/>
            </a:xfrm>
            <a:custGeom>
              <a:avLst/>
              <a:gdLst>
                <a:gd name="connsiteX0" fmla="*/ 772801 w 2904885"/>
                <a:gd name="connsiteY0" fmla="*/ 0 h 3703209"/>
                <a:gd name="connsiteX1" fmla="*/ 2904885 w 2904885"/>
                <a:gd name="connsiteY1" fmla="*/ 3696377 h 3703209"/>
                <a:gd name="connsiteX2" fmla="*/ 2893041 w 2904885"/>
                <a:gd name="connsiteY2" fmla="*/ 3703209 h 3703209"/>
                <a:gd name="connsiteX3" fmla="*/ 1878911 w 2904885"/>
                <a:gd name="connsiteY3" fmla="*/ 3703209 h 3703209"/>
                <a:gd name="connsiteX4" fmla="*/ 0 w 2904885"/>
                <a:gd name="connsiteY4" fmla="*/ 445754 h 3703209"/>
                <a:gd name="connsiteX5" fmla="*/ 772801 w 2904885"/>
                <a:gd name="connsiteY5" fmla="*/ 0 h 370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885" h="3703209">
                  <a:moveTo>
                    <a:pt x="772801" y="0"/>
                  </a:moveTo>
                  <a:lnTo>
                    <a:pt x="2904885" y="3696377"/>
                  </a:lnTo>
                  <a:lnTo>
                    <a:pt x="2893041" y="3703209"/>
                  </a:lnTo>
                  <a:lnTo>
                    <a:pt x="1878911" y="3703209"/>
                  </a:lnTo>
                  <a:lnTo>
                    <a:pt x="0" y="445754"/>
                  </a:lnTo>
                  <a:lnTo>
                    <a:pt x="77280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10"/>
              </p:custDataLst>
            </p:nvPr>
          </p:nvSpPr>
          <p:spPr>
            <a:xfrm rot="18000714">
              <a:off x="7369181" y="3160231"/>
              <a:ext cx="6010811" cy="729398"/>
            </a:xfrm>
            <a:custGeom>
              <a:avLst/>
              <a:gdLst>
                <a:gd name="connsiteX0" fmla="*/ 5589491 w 6010811"/>
                <a:gd name="connsiteY0" fmla="*/ 0 h 729398"/>
                <a:gd name="connsiteX1" fmla="*/ 6010811 w 6010811"/>
                <a:gd name="connsiteY1" fmla="*/ 729398 h 729398"/>
                <a:gd name="connsiteX2" fmla="*/ 411995 w 6010811"/>
                <a:gd name="connsiteY2" fmla="*/ 713256 h 729398"/>
                <a:gd name="connsiteX3" fmla="*/ 0 w 6010811"/>
                <a:gd name="connsiteY3" fmla="*/ 1 h 729398"/>
                <a:gd name="connsiteX4" fmla="*/ 5589491 w 6010811"/>
                <a:gd name="connsiteY4" fmla="*/ 0 h 7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811" h="729398">
                  <a:moveTo>
                    <a:pt x="5589491" y="0"/>
                  </a:moveTo>
                  <a:lnTo>
                    <a:pt x="6010811" y="729398"/>
                  </a:lnTo>
                  <a:lnTo>
                    <a:pt x="411995" y="713256"/>
                  </a:lnTo>
                  <a:lnTo>
                    <a:pt x="0" y="1"/>
                  </a:lnTo>
                  <a:lnTo>
                    <a:pt x="5589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>
              <a:off x="8039527" y="5934075"/>
              <a:ext cx="1345395" cy="923925"/>
            </a:xfrm>
            <a:custGeom>
              <a:avLst/>
              <a:gdLst>
                <a:gd name="connsiteX0" fmla="*/ 531570 w 1345395"/>
                <a:gd name="connsiteY0" fmla="*/ 0 h 923925"/>
                <a:gd name="connsiteX1" fmla="*/ 1345395 w 1345395"/>
                <a:gd name="connsiteY1" fmla="*/ 0 h 923925"/>
                <a:gd name="connsiteX2" fmla="*/ 798645 w 1345395"/>
                <a:gd name="connsiteY2" fmla="*/ 923925 h 923925"/>
                <a:gd name="connsiteX3" fmla="*/ 0 w 1345395"/>
                <a:gd name="connsiteY3" fmla="*/ 923925 h 923925"/>
                <a:gd name="connsiteX4" fmla="*/ 531570 w 1345395"/>
                <a:gd name="connsiteY4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395" h="923925">
                  <a:moveTo>
                    <a:pt x="531570" y="0"/>
                  </a:moveTo>
                  <a:lnTo>
                    <a:pt x="1345395" y="0"/>
                  </a:lnTo>
                  <a:lnTo>
                    <a:pt x="798645" y="923925"/>
                  </a:lnTo>
                  <a:lnTo>
                    <a:pt x="0" y="923925"/>
                  </a:lnTo>
                  <a:lnTo>
                    <a:pt x="53157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/>
            <p:cNvSpPr/>
            <p:nvPr userDrawn="1">
              <p:custDataLst>
                <p:tags r:id="rId12"/>
              </p:custDataLst>
            </p:nvPr>
          </p:nvSpPr>
          <p:spPr>
            <a:xfrm rot="1808866">
              <a:off x="9822458" y="3243656"/>
              <a:ext cx="2890802" cy="4655112"/>
            </a:xfrm>
            <a:custGeom>
              <a:avLst/>
              <a:gdLst>
                <a:gd name="connsiteX0" fmla="*/ 0 w 2890802"/>
                <a:gd name="connsiteY0" fmla="*/ 675040 h 4655112"/>
                <a:gd name="connsiteX1" fmla="*/ 1162271 w 2890802"/>
                <a:gd name="connsiteY1" fmla="*/ 0 h 4655112"/>
                <a:gd name="connsiteX2" fmla="*/ 2890802 w 2890802"/>
                <a:gd name="connsiteY2" fmla="*/ 2976151 h 4655112"/>
                <a:gd name="connsiteX3" fmla="*/ 0 w 2890802"/>
                <a:gd name="connsiteY3" fmla="*/ 4655112 h 4655112"/>
                <a:gd name="connsiteX4" fmla="*/ 0 w 2890802"/>
                <a:gd name="connsiteY4" fmla="*/ 675040 h 465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802" h="4655112">
                  <a:moveTo>
                    <a:pt x="0" y="675040"/>
                  </a:moveTo>
                  <a:lnTo>
                    <a:pt x="1162271" y="0"/>
                  </a:lnTo>
                  <a:lnTo>
                    <a:pt x="2890802" y="2976151"/>
                  </a:lnTo>
                  <a:lnTo>
                    <a:pt x="0" y="4655112"/>
                  </a:lnTo>
                  <a:lnTo>
                    <a:pt x="0" y="6750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/>
            <p:cNvSpPr/>
            <p:nvPr userDrawn="1">
              <p:custDataLst>
                <p:tags r:id="rId13"/>
              </p:custDataLst>
            </p:nvPr>
          </p:nvSpPr>
          <p:spPr>
            <a:xfrm rot="1810258">
              <a:off x="11432343" y="1185728"/>
              <a:ext cx="1177674" cy="2705575"/>
            </a:xfrm>
            <a:custGeom>
              <a:avLst/>
              <a:gdLst>
                <a:gd name="connsiteX0" fmla="*/ 0 w 1177674"/>
                <a:gd name="connsiteY0" fmla="*/ 0 h 2705575"/>
                <a:gd name="connsiteX1" fmla="*/ 1177674 w 1177674"/>
                <a:gd name="connsiteY1" fmla="*/ 2025808 h 2705575"/>
                <a:gd name="connsiteX2" fmla="*/ 8355 w 1177674"/>
                <a:gd name="connsiteY2" fmla="*/ 2705575 h 2705575"/>
                <a:gd name="connsiteX3" fmla="*/ 0 w 1177674"/>
                <a:gd name="connsiteY3" fmla="*/ 2691203 h 2705575"/>
                <a:gd name="connsiteX4" fmla="*/ 0 w 1177674"/>
                <a:gd name="connsiteY4" fmla="*/ 0 h 27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674" h="2705575">
                  <a:moveTo>
                    <a:pt x="0" y="0"/>
                  </a:moveTo>
                  <a:lnTo>
                    <a:pt x="1177674" y="2025808"/>
                  </a:lnTo>
                  <a:lnTo>
                    <a:pt x="8355" y="2705575"/>
                  </a:lnTo>
                  <a:lnTo>
                    <a:pt x="0" y="2691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占位符 59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879475" y="4702175"/>
            <a:ext cx="1804988" cy="4784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编辑副标题</a:t>
            </a:r>
          </a:p>
        </p:txBody>
      </p:sp>
      <p:sp>
        <p:nvSpPr>
          <p:cNvPr id="61" name="文本占位符 59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116000" y="4702175"/>
            <a:ext cx="1804988" cy="4784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编辑副标题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9" name="组合 8"/>
          <p:cNvGrpSpPr/>
          <p:nvPr userDrawn="1">
            <p:custDataLst>
              <p:tags r:id="rId5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6" name="任意多边形: 形状 15"/>
              <p:cNvSpPr/>
              <p:nvPr userDrawn="1">
                <p:custDataLst>
                  <p:tags r:id="rId10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 userDrawn="1">
                <p:custDataLst>
                  <p:tags r:id="rId11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08282" y="2669078"/>
            <a:ext cx="4875425" cy="1519844"/>
          </a:xfrm>
        </p:spPr>
        <p:txBody>
          <a:bodyPr>
            <a:normAutofit/>
          </a:bodyPr>
          <a:lstStyle>
            <a:lvl1pPr>
              <a:defRPr sz="7200" spc="800" baseline="0"/>
            </a:lvl1pPr>
          </a:lstStyle>
          <a:p>
            <a:r>
              <a:rPr lang="zh-CN" altLang="en-US"/>
              <a:t>编辑标题</a:t>
            </a:r>
          </a:p>
        </p:txBody>
      </p:sp>
      <p:grpSp>
        <p:nvGrpSpPr>
          <p:cNvPr id="7" name="组合 6"/>
          <p:cNvGrpSpPr/>
          <p:nvPr userDrawn="1">
            <p:custDataLst>
              <p:tags r:id="rId5"/>
            </p:custDataLst>
          </p:nvPr>
        </p:nvGrpSpPr>
        <p:grpSpPr>
          <a:xfrm>
            <a:off x="91891" y="-1122342"/>
            <a:ext cx="12621369" cy="9021110"/>
            <a:chOff x="91891" y="-1122342"/>
            <a:chExt cx="12621369" cy="9021110"/>
          </a:xfrm>
        </p:grpSpPr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7998590">
              <a:off x="491053" y="-1521504"/>
              <a:ext cx="2904885" cy="3703209"/>
            </a:xfrm>
            <a:custGeom>
              <a:avLst/>
              <a:gdLst>
                <a:gd name="connsiteX0" fmla="*/ 772801 w 2904885"/>
                <a:gd name="connsiteY0" fmla="*/ 0 h 3703209"/>
                <a:gd name="connsiteX1" fmla="*/ 2904885 w 2904885"/>
                <a:gd name="connsiteY1" fmla="*/ 3696377 h 3703209"/>
                <a:gd name="connsiteX2" fmla="*/ 2893041 w 2904885"/>
                <a:gd name="connsiteY2" fmla="*/ 3703209 h 3703209"/>
                <a:gd name="connsiteX3" fmla="*/ 1878911 w 2904885"/>
                <a:gd name="connsiteY3" fmla="*/ 3703209 h 3703209"/>
                <a:gd name="connsiteX4" fmla="*/ 0 w 2904885"/>
                <a:gd name="connsiteY4" fmla="*/ 445754 h 3703209"/>
                <a:gd name="connsiteX5" fmla="*/ 772801 w 2904885"/>
                <a:gd name="connsiteY5" fmla="*/ 0 h 370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885" h="3703209">
                  <a:moveTo>
                    <a:pt x="772801" y="0"/>
                  </a:moveTo>
                  <a:lnTo>
                    <a:pt x="2904885" y="3696377"/>
                  </a:lnTo>
                  <a:lnTo>
                    <a:pt x="2893041" y="3703209"/>
                  </a:lnTo>
                  <a:lnTo>
                    <a:pt x="1878911" y="3703209"/>
                  </a:lnTo>
                  <a:lnTo>
                    <a:pt x="0" y="445754"/>
                  </a:lnTo>
                  <a:lnTo>
                    <a:pt x="77280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 rot="18000714">
              <a:off x="7369181" y="3160231"/>
              <a:ext cx="6010811" cy="729398"/>
            </a:xfrm>
            <a:custGeom>
              <a:avLst/>
              <a:gdLst>
                <a:gd name="connsiteX0" fmla="*/ 5589491 w 6010811"/>
                <a:gd name="connsiteY0" fmla="*/ 0 h 729398"/>
                <a:gd name="connsiteX1" fmla="*/ 6010811 w 6010811"/>
                <a:gd name="connsiteY1" fmla="*/ 729398 h 729398"/>
                <a:gd name="connsiteX2" fmla="*/ 411995 w 6010811"/>
                <a:gd name="connsiteY2" fmla="*/ 713256 h 729398"/>
                <a:gd name="connsiteX3" fmla="*/ 0 w 6010811"/>
                <a:gd name="connsiteY3" fmla="*/ 1 h 729398"/>
                <a:gd name="connsiteX4" fmla="*/ 5589491 w 6010811"/>
                <a:gd name="connsiteY4" fmla="*/ 0 h 7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811" h="729398">
                  <a:moveTo>
                    <a:pt x="5589491" y="0"/>
                  </a:moveTo>
                  <a:lnTo>
                    <a:pt x="6010811" y="729398"/>
                  </a:lnTo>
                  <a:lnTo>
                    <a:pt x="411995" y="713256"/>
                  </a:lnTo>
                  <a:lnTo>
                    <a:pt x="0" y="1"/>
                  </a:lnTo>
                  <a:lnTo>
                    <a:pt x="5589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9"/>
              </p:custDataLst>
            </p:nvPr>
          </p:nvSpPr>
          <p:spPr>
            <a:xfrm>
              <a:off x="8039527" y="5934075"/>
              <a:ext cx="1345395" cy="923925"/>
            </a:xfrm>
            <a:custGeom>
              <a:avLst/>
              <a:gdLst>
                <a:gd name="connsiteX0" fmla="*/ 531570 w 1345395"/>
                <a:gd name="connsiteY0" fmla="*/ 0 h 923925"/>
                <a:gd name="connsiteX1" fmla="*/ 1345395 w 1345395"/>
                <a:gd name="connsiteY1" fmla="*/ 0 h 923925"/>
                <a:gd name="connsiteX2" fmla="*/ 798645 w 1345395"/>
                <a:gd name="connsiteY2" fmla="*/ 923925 h 923925"/>
                <a:gd name="connsiteX3" fmla="*/ 0 w 1345395"/>
                <a:gd name="connsiteY3" fmla="*/ 923925 h 923925"/>
                <a:gd name="connsiteX4" fmla="*/ 531570 w 1345395"/>
                <a:gd name="connsiteY4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395" h="923925">
                  <a:moveTo>
                    <a:pt x="531570" y="0"/>
                  </a:moveTo>
                  <a:lnTo>
                    <a:pt x="1345395" y="0"/>
                  </a:lnTo>
                  <a:lnTo>
                    <a:pt x="798645" y="923925"/>
                  </a:lnTo>
                  <a:lnTo>
                    <a:pt x="0" y="923925"/>
                  </a:lnTo>
                  <a:lnTo>
                    <a:pt x="53157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10"/>
              </p:custDataLst>
            </p:nvPr>
          </p:nvSpPr>
          <p:spPr>
            <a:xfrm rot="1808866">
              <a:off x="9822458" y="3243656"/>
              <a:ext cx="2890802" cy="4655112"/>
            </a:xfrm>
            <a:custGeom>
              <a:avLst/>
              <a:gdLst>
                <a:gd name="connsiteX0" fmla="*/ 0 w 2890802"/>
                <a:gd name="connsiteY0" fmla="*/ 675040 h 4655112"/>
                <a:gd name="connsiteX1" fmla="*/ 1162271 w 2890802"/>
                <a:gd name="connsiteY1" fmla="*/ 0 h 4655112"/>
                <a:gd name="connsiteX2" fmla="*/ 2890802 w 2890802"/>
                <a:gd name="connsiteY2" fmla="*/ 2976151 h 4655112"/>
                <a:gd name="connsiteX3" fmla="*/ 0 w 2890802"/>
                <a:gd name="connsiteY3" fmla="*/ 4655112 h 4655112"/>
                <a:gd name="connsiteX4" fmla="*/ 0 w 2890802"/>
                <a:gd name="connsiteY4" fmla="*/ 675040 h 465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0802" h="4655112">
                  <a:moveTo>
                    <a:pt x="0" y="675040"/>
                  </a:moveTo>
                  <a:lnTo>
                    <a:pt x="1162271" y="0"/>
                  </a:lnTo>
                  <a:lnTo>
                    <a:pt x="2890802" y="2976151"/>
                  </a:lnTo>
                  <a:lnTo>
                    <a:pt x="0" y="4655112"/>
                  </a:lnTo>
                  <a:lnTo>
                    <a:pt x="0" y="6750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1"/>
              </p:custDataLst>
            </p:nvPr>
          </p:nvSpPr>
          <p:spPr>
            <a:xfrm rot="1810258">
              <a:off x="11432343" y="1185728"/>
              <a:ext cx="1177674" cy="2705575"/>
            </a:xfrm>
            <a:custGeom>
              <a:avLst/>
              <a:gdLst>
                <a:gd name="connsiteX0" fmla="*/ 0 w 1177674"/>
                <a:gd name="connsiteY0" fmla="*/ 0 h 2705575"/>
                <a:gd name="connsiteX1" fmla="*/ 1177674 w 1177674"/>
                <a:gd name="connsiteY1" fmla="*/ 2025808 h 2705575"/>
                <a:gd name="connsiteX2" fmla="*/ 8355 w 1177674"/>
                <a:gd name="connsiteY2" fmla="*/ 2705575 h 2705575"/>
                <a:gd name="connsiteX3" fmla="*/ 0 w 1177674"/>
                <a:gd name="connsiteY3" fmla="*/ 2691203 h 2705575"/>
                <a:gd name="connsiteX4" fmla="*/ 0 w 1177674"/>
                <a:gd name="connsiteY4" fmla="*/ 0 h 27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674" h="2705575">
                  <a:moveTo>
                    <a:pt x="0" y="0"/>
                  </a:moveTo>
                  <a:lnTo>
                    <a:pt x="1177674" y="2025808"/>
                  </a:lnTo>
                  <a:lnTo>
                    <a:pt x="8355" y="2705575"/>
                  </a:lnTo>
                  <a:lnTo>
                    <a:pt x="0" y="2691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49935" y="4240530"/>
            <a:ext cx="4827270" cy="60960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20000"/>
              </a:lnSpc>
              <a:buNone/>
              <a:defRPr sz="2800" b="1" spc="200" baseline="0"/>
            </a:lvl1pPr>
          </a:lstStyle>
          <a:p>
            <a:pPr lvl="0"/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5" name="任意多边形: 形状 14"/>
              <p:cNvSpPr/>
              <p:nvPr userDrawn="1">
                <p:custDataLst>
                  <p:tags r:id="rId10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 userDrawn="1">
                <p:custDataLst>
                  <p:tags r:id="rId11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7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8" name="任意多边形: 形状 17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>
            <a:off x="11307377" y="48441"/>
            <a:ext cx="754110" cy="546644"/>
            <a:chOff x="1065510" y="2167624"/>
            <a:chExt cx="2454930" cy="1756676"/>
          </a:xfrm>
        </p:grpSpPr>
        <p:sp>
          <p:nvSpPr>
            <p:cNvPr id="18" name="任意多边形: 形状 17"/>
            <p:cNvSpPr/>
            <p:nvPr userDrawn="1">
              <p:custDataLst>
                <p:tags r:id="rId9"/>
              </p:custDataLst>
            </p:nvPr>
          </p:nvSpPr>
          <p:spPr>
            <a:xfrm rot="2954203">
              <a:off x="1624997" y="1849278"/>
              <a:ext cx="1211679" cy="1848371"/>
            </a:xfrm>
            <a:custGeom>
              <a:avLst/>
              <a:gdLst>
                <a:gd name="connsiteX0" fmla="*/ 0 w 1211679"/>
                <a:gd name="connsiteY0" fmla="*/ 1405564 h 1848371"/>
                <a:gd name="connsiteX1" fmla="*/ 1211679 w 1211679"/>
                <a:gd name="connsiteY1" fmla="*/ 0 h 1848371"/>
                <a:gd name="connsiteX2" fmla="*/ 1211679 w 1211679"/>
                <a:gd name="connsiteY2" fmla="*/ 1038663 h 1848371"/>
                <a:gd name="connsiteX3" fmla="*/ 513662 w 1211679"/>
                <a:gd name="connsiteY3" fmla="*/ 1848371 h 1848371"/>
                <a:gd name="connsiteX4" fmla="*/ 0 w 1211679"/>
                <a:gd name="connsiteY4" fmla="*/ 1405564 h 1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679" h="1848371">
                  <a:moveTo>
                    <a:pt x="0" y="1405564"/>
                  </a:moveTo>
                  <a:lnTo>
                    <a:pt x="1211679" y="0"/>
                  </a:lnTo>
                  <a:lnTo>
                    <a:pt x="1211679" y="1038663"/>
                  </a:lnTo>
                  <a:lnTo>
                    <a:pt x="513662" y="1848371"/>
                  </a:lnTo>
                  <a:lnTo>
                    <a:pt x="0" y="1405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0"/>
              </p:custDataLst>
            </p:nvPr>
          </p:nvSpPr>
          <p:spPr>
            <a:xfrm rot="2954203">
              <a:off x="1427651" y="2782435"/>
              <a:ext cx="708642" cy="1432924"/>
            </a:xfrm>
            <a:custGeom>
              <a:avLst/>
              <a:gdLst>
                <a:gd name="connsiteX0" fmla="*/ 0 w 708642"/>
                <a:gd name="connsiteY0" fmla="*/ 822034 h 1432926"/>
                <a:gd name="connsiteX1" fmla="*/ 708642 w 708642"/>
                <a:gd name="connsiteY1" fmla="*/ 0 h 1432926"/>
                <a:gd name="connsiteX2" fmla="*/ 708642 w 708642"/>
                <a:gd name="connsiteY2" fmla="*/ 1432926 h 1432926"/>
                <a:gd name="connsiteX3" fmla="*/ 0 w 708642"/>
                <a:gd name="connsiteY3" fmla="*/ 822034 h 14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42" h="1432926">
                  <a:moveTo>
                    <a:pt x="0" y="822034"/>
                  </a:moveTo>
                  <a:lnTo>
                    <a:pt x="708642" y="0"/>
                  </a:lnTo>
                  <a:lnTo>
                    <a:pt x="708642" y="1432926"/>
                  </a:lnTo>
                  <a:lnTo>
                    <a:pt x="0" y="8220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11"/>
              </p:custDataLst>
            </p:nvPr>
          </p:nvSpPr>
          <p:spPr>
            <a:xfrm>
              <a:off x="1584960" y="2788920"/>
              <a:ext cx="1935480" cy="1135380"/>
            </a:xfrm>
            <a:custGeom>
              <a:avLst/>
              <a:gdLst>
                <a:gd name="connsiteX0" fmla="*/ 1321814 w 1935480"/>
                <a:gd name="connsiteY0" fmla="*/ 0 h 1135380"/>
                <a:gd name="connsiteX1" fmla="*/ 1935480 w 1935480"/>
                <a:gd name="connsiteY1" fmla="*/ 0 h 1135380"/>
                <a:gd name="connsiteX2" fmla="*/ 1935480 w 1935480"/>
                <a:gd name="connsiteY2" fmla="*/ 10623 h 1135380"/>
                <a:gd name="connsiteX3" fmla="*/ 619694 w 1935480"/>
                <a:gd name="connsiteY3" fmla="*/ 1135380 h 1135380"/>
                <a:gd name="connsiteX4" fmla="*/ 0 w 1935480"/>
                <a:gd name="connsiteY4" fmla="*/ 1135380 h 1135380"/>
                <a:gd name="connsiteX5" fmla="*/ 0 w 1935480"/>
                <a:gd name="connsiteY5" fmla="*/ 1129910 h 1135380"/>
                <a:gd name="connsiteX6" fmla="*/ 1321814 w 1935480"/>
                <a:gd name="connsiteY6" fmla="*/ 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480" h="1135380">
                  <a:moveTo>
                    <a:pt x="1321814" y="0"/>
                  </a:moveTo>
                  <a:lnTo>
                    <a:pt x="1935480" y="0"/>
                  </a:lnTo>
                  <a:lnTo>
                    <a:pt x="1935480" y="10623"/>
                  </a:lnTo>
                  <a:lnTo>
                    <a:pt x="619694" y="1135380"/>
                  </a:lnTo>
                  <a:lnTo>
                    <a:pt x="0" y="1135380"/>
                  </a:lnTo>
                  <a:lnTo>
                    <a:pt x="0" y="1129910"/>
                  </a:lnTo>
                  <a:lnTo>
                    <a:pt x="1321814" y="0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9" name="任意多边形: 形状 18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14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9" name="任意多边形: 形状 18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14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6" name="组合 5"/>
          <p:cNvGrpSpPr/>
          <p:nvPr userDrawn="1">
            <p:custDataLst>
              <p:tags r:id="rId10"/>
            </p:custDataLst>
          </p:nvPr>
        </p:nvGrpSpPr>
        <p:grpSpPr>
          <a:xfrm>
            <a:off x="136707" y="6202570"/>
            <a:ext cx="11904072" cy="417830"/>
            <a:chOff x="136707" y="6202570"/>
            <a:chExt cx="11904072" cy="4178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464371" y="6202570"/>
              <a:ext cx="576408" cy="417830"/>
              <a:chOff x="1065510" y="2167624"/>
              <a:chExt cx="2454930" cy="1756676"/>
            </a:xfrm>
          </p:grpSpPr>
          <p:sp>
            <p:nvSpPr>
              <p:cNvPr id="22" name="任意多边形: 形状 21"/>
              <p:cNvSpPr/>
              <p:nvPr userDrawn="1">
                <p:custDataLst>
                  <p:tags r:id="rId15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16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36707" y="6341801"/>
              <a:ext cx="602016" cy="177415"/>
              <a:chOff x="11551444" y="258673"/>
              <a:chExt cx="626269" cy="184561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36706" y="5537058"/>
            <a:ext cx="11904073" cy="996258"/>
            <a:chOff x="136706" y="5537058"/>
            <a:chExt cx="11904073" cy="996258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666413" y="5537058"/>
              <a:ext cx="1374366" cy="996258"/>
              <a:chOff x="1065510" y="2167624"/>
              <a:chExt cx="2454930" cy="1756676"/>
            </a:xfrm>
          </p:grpSpPr>
          <p:sp>
            <p:nvSpPr>
              <p:cNvPr id="18" name="任意多边形: 形状 17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36706" y="6037943"/>
              <a:ext cx="1633087" cy="481273"/>
              <a:chOff x="11551444" y="258673"/>
              <a:chExt cx="626269" cy="184561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160834"/>
            <a:ext cx="10852237" cy="5180581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3" name="组合 22"/>
          <p:cNvGrpSpPr/>
          <p:nvPr userDrawn="1">
            <p:custDataLst>
              <p:tags r:id="rId6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15" name="任意多边形: 形状 14"/>
              <p:cNvSpPr/>
              <p:nvPr userDrawn="1">
                <p:custDataLst>
                  <p:tags r:id="rId11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17" name="平行四边形 16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1"/>
            </p:custDataLst>
          </p:nvPr>
        </p:nvGrpSpPr>
        <p:grpSpPr>
          <a:xfrm>
            <a:off x="4954102" y="-2274"/>
            <a:ext cx="2213790" cy="1211679"/>
            <a:chOff x="4954102" y="-2274"/>
            <a:chExt cx="2213790" cy="1211679"/>
          </a:xfrm>
        </p:grpSpPr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 rot="18645797" flipV="1">
              <a:off x="5272448" y="-320620"/>
              <a:ext cx="1211679" cy="1848371"/>
            </a:xfrm>
            <a:custGeom>
              <a:avLst/>
              <a:gdLst>
                <a:gd name="connsiteX0" fmla="*/ 0 w 1211679"/>
                <a:gd name="connsiteY0" fmla="*/ 1405564 h 1848371"/>
                <a:gd name="connsiteX1" fmla="*/ 1211679 w 1211679"/>
                <a:gd name="connsiteY1" fmla="*/ 0 h 1848371"/>
                <a:gd name="connsiteX2" fmla="*/ 1211679 w 1211679"/>
                <a:gd name="connsiteY2" fmla="*/ 1038663 h 1848371"/>
                <a:gd name="connsiteX3" fmla="*/ 513662 w 1211679"/>
                <a:gd name="connsiteY3" fmla="*/ 1848371 h 1848371"/>
                <a:gd name="connsiteX4" fmla="*/ 0 w 1211679"/>
                <a:gd name="connsiteY4" fmla="*/ 1405564 h 1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679" h="1848371">
                  <a:moveTo>
                    <a:pt x="0" y="1405564"/>
                  </a:moveTo>
                  <a:lnTo>
                    <a:pt x="1211679" y="0"/>
                  </a:lnTo>
                  <a:lnTo>
                    <a:pt x="1211679" y="1038663"/>
                  </a:lnTo>
                  <a:lnTo>
                    <a:pt x="513662" y="1848371"/>
                  </a:lnTo>
                  <a:lnTo>
                    <a:pt x="0" y="1405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11"/>
              </p:custDataLst>
            </p:nvPr>
          </p:nvSpPr>
          <p:spPr>
            <a:xfrm>
              <a:off x="5866233" y="0"/>
              <a:ext cx="1301659" cy="588110"/>
            </a:xfrm>
            <a:custGeom>
              <a:avLst/>
              <a:gdLst>
                <a:gd name="connsiteX0" fmla="*/ 0 w 1301659"/>
                <a:gd name="connsiteY0" fmla="*/ 0 h 588110"/>
                <a:gd name="connsiteX1" fmla="*/ 247217 w 1301659"/>
                <a:gd name="connsiteY1" fmla="*/ 0 h 588110"/>
                <a:gd name="connsiteX2" fmla="*/ 247218 w 1301659"/>
                <a:gd name="connsiteY2" fmla="*/ 1 h 588110"/>
                <a:gd name="connsiteX3" fmla="*/ 626093 w 1301659"/>
                <a:gd name="connsiteY3" fmla="*/ 1 h 588110"/>
                <a:gd name="connsiteX4" fmla="*/ 1301659 w 1301659"/>
                <a:gd name="connsiteY4" fmla="*/ 577487 h 588110"/>
                <a:gd name="connsiteX5" fmla="*/ 1301659 w 1301659"/>
                <a:gd name="connsiteY5" fmla="*/ 588110 h 588110"/>
                <a:gd name="connsiteX6" fmla="*/ 687993 w 1301659"/>
                <a:gd name="connsiteY6" fmla="*/ 588110 h 588110"/>
                <a:gd name="connsiteX7" fmla="*/ 90742 w 1301659"/>
                <a:gd name="connsiteY7" fmla="*/ 77569 h 588110"/>
                <a:gd name="connsiteX8" fmla="*/ 337197 w 1301659"/>
                <a:gd name="connsiteY8" fmla="*/ 77569 h 588110"/>
                <a:gd name="connsiteX9" fmla="*/ 337196 w 1301659"/>
                <a:gd name="connsiteY9" fmla="*/ 77568 h 588110"/>
                <a:gd name="connsiteX10" fmla="*/ 90742 w 1301659"/>
                <a:gd name="connsiteY10" fmla="*/ 77568 h 58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1659" h="588110">
                  <a:moveTo>
                    <a:pt x="0" y="0"/>
                  </a:moveTo>
                  <a:lnTo>
                    <a:pt x="247217" y="0"/>
                  </a:lnTo>
                  <a:lnTo>
                    <a:pt x="247218" y="1"/>
                  </a:lnTo>
                  <a:lnTo>
                    <a:pt x="626093" y="1"/>
                  </a:lnTo>
                  <a:lnTo>
                    <a:pt x="1301659" y="577487"/>
                  </a:lnTo>
                  <a:lnTo>
                    <a:pt x="1301659" y="588110"/>
                  </a:lnTo>
                  <a:lnTo>
                    <a:pt x="687993" y="588110"/>
                  </a:lnTo>
                  <a:lnTo>
                    <a:pt x="90742" y="77569"/>
                  </a:lnTo>
                  <a:lnTo>
                    <a:pt x="337197" y="77569"/>
                  </a:lnTo>
                  <a:lnTo>
                    <a:pt x="337196" y="77568"/>
                  </a:lnTo>
                  <a:lnTo>
                    <a:pt x="90742" y="775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2"/>
              </p:custDataLst>
            </p:nvPr>
          </p:nvSpPr>
          <p:spPr>
            <a:xfrm>
              <a:off x="5118112" y="1"/>
              <a:ext cx="838862" cy="77569"/>
            </a:xfrm>
            <a:custGeom>
              <a:avLst/>
              <a:gdLst>
                <a:gd name="connsiteX0" fmla="*/ 0 w 838862"/>
                <a:gd name="connsiteY0" fmla="*/ 0 h 77569"/>
                <a:gd name="connsiteX1" fmla="*/ 748120 w 838862"/>
                <a:gd name="connsiteY1" fmla="*/ 0 h 77569"/>
                <a:gd name="connsiteX2" fmla="*/ 838862 w 838862"/>
                <a:gd name="connsiteY2" fmla="*/ 77568 h 77569"/>
                <a:gd name="connsiteX3" fmla="*/ 0 w 838862"/>
                <a:gd name="connsiteY3" fmla="*/ 77569 h 77569"/>
                <a:gd name="connsiteX4" fmla="*/ 0 w 838862"/>
                <a:gd name="connsiteY4" fmla="*/ 0 h 7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862" h="77569">
                  <a:moveTo>
                    <a:pt x="0" y="0"/>
                  </a:moveTo>
                  <a:lnTo>
                    <a:pt x="748120" y="0"/>
                  </a:lnTo>
                  <a:lnTo>
                    <a:pt x="838862" y="77568"/>
                  </a:lnTo>
                  <a:lnTo>
                    <a:pt x="0" y="77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 flipV="1">
            <a:off x="4954102" y="5658292"/>
            <a:ext cx="2213790" cy="1211679"/>
            <a:chOff x="4954102" y="-2274"/>
            <a:chExt cx="2213790" cy="1211679"/>
          </a:xfrm>
        </p:grpSpPr>
        <p:sp>
          <p:nvSpPr>
            <p:cNvPr id="28" name="任意多边形: 形状 27"/>
            <p:cNvSpPr/>
            <p:nvPr userDrawn="1">
              <p:custDataLst>
                <p:tags r:id="rId7"/>
              </p:custDataLst>
            </p:nvPr>
          </p:nvSpPr>
          <p:spPr>
            <a:xfrm rot="18645797" flipV="1">
              <a:off x="5272448" y="-320620"/>
              <a:ext cx="1211679" cy="1848371"/>
            </a:xfrm>
            <a:custGeom>
              <a:avLst/>
              <a:gdLst>
                <a:gd name="connsiteX0" fmla="*/ 0 w 1211679"/>
                <a:gd name="connsiteY0" fmla="*/ 1405564 h 1848371"/>
                <a:gd name="connsiteX1" fmla="*/ 1211679 w 1211679"/>
                <a:gd name="connsiteY1" fmla="*/ 0 h 1848371"/>
                <a:gd name="connsiteX2" fmla="*/ 1211679 w 1211679"/>
                <a:gd name="connsiteY2" fmla="*/ 1038663 h 1848371"/>
                <a:gd name="connsiteX3" fmla="*/ 513662 w 1211679"/>
                <a:gd name="connsiteY3" fmla="*/ 1848371 h 1848371"/>
                <a:gd name="connsiteX4" fmla="*/ 0 w 1211679"/>
                <a:gd name="connsiteY4" fmla="*/ 1405564 h 1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679" h="1848371">
                  <a:moveTo>
                    <a:pt x="0" y="1405564"/>
                  </a:moveTo>
                  <a:lnTo>
                    <a:pt x="1211679" y="0"/>
                  </a:lnTo>
                  <a:lnTo>
                    <a:pt x="1211679" y="1038663"/>
                  </a:lnTo>
                  <a:lnTo>
                    <a:pt x="513662" y="1848371"/>
                  </a:lnTo>
                  <a:lnTo>
                    <a:pt x="0" y="1405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 userDrawn="1">
              <p:custDataLst>
                <p:tags r:id="rId8"/>
              </p:custDataLst>
            </p:nvPr>
          </p:nvSpPr>
          <p:spPr>
            <a:xfrm>
              <a:off x="5866233" y="0"/>
              <a:ext cx="1301659" cy="588110"/>
            </a:xfrm>
            <a:custGeom>
              <a:avLst/>
              <a:gdLst>
                <a:gd name="connsiteX0" fmla="*/ 0 w 1301659"/>
                <a:gd name="connsiteY0" fmla="*/ 0 h 588110"/>
                <a:gd name="connsiteX1" fmla="*/ 247217 w 1301659"/>
                <a:gd name="connsiteY1" fmla="*/ 0 h 588110"/>
                <a:gd name="connsiteX2" fmla="*/ 247218 w 1301659"/>
                <a:gd name="connsiteY2" fmla="*/ 1 h 588110"/>
                <a:gd name="connsiteX3" fmla="*/ 626093 w 1301659"/>
                <a:gd name="connsiteY3" fmla="*/ 1 h 588110"/>
                <a:gd name="connsiteX4" fmla="*/ 1301659 w 1301659"/>
                <a:gd name="connsiteY4" fmla="*/ 577487 h 588110"/>
                <a:gd name="connsiteX5" fmla="*/ 1301659 w 1301659"/>
                <a:gd name="connsiteY5" fmla="*/ 588110 h 588110"/>
                <a:gd name="connsiteX6" fmla="*/ 687993 w 1301659"/>
                <a:gd name="connsiteY6" fmla="*/ 588110 h 588110"/>
                <a:gd name="connsiteX7" fmla="*/ 90742 w 1301659"/>
                <a:gd name="connsiteY7" fmla="*/ 77569 h 588110"/>
                <a:gd name="connsiteX8" fmla="*/ 337197 w 1301659"/>
                <a:gd name="connsiteY8" fmla="*/ 77569 h 588110"/>
                <a:gd name="connsiteX9" fmla="*/ 337196 w 1301659"/>
                <a:gd name="connsiteY9" fmla="*/ 77568 h 588110"/>
                <a:gd name="connsiteX10" fmla="*/ 90742 w 1301659"/>
                <a:gd name="connsiteY10" fmla="*/ 77568 h 58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1659" h="588110">
                  <a:moveTo>
                    <a:pt x="0" y="0"/>
                  </a:moveTo>
                  <a:lnTo>
                    <a:pt x="247217" y="0"/>
                  </a:lnTo>
                  <a:lnTo>
                    <a:pt x="247218" y="1"/>
                  </a:lnTo>
                  <a:lnTo>
                    <a:pt x="626093" y="1"/>
                  </a:lnTo>
                  <a:lnTo>
                    <a:pt x="1301659" y="577487"/>
                  </a:lnTo>
                  <a:lnTo>
                    <a:pt x="1301659" y="588110"/>
                  </a:lnTo>
                  <a:lnTo>
                    <a:pt x="687993" y="588110"/>
                  </a:lnTo>
                  <a:lnTo>
                    <a:pt x="90742" y="77569"/>
                  </a:lnTo>
                  <a:lnTo>
                    <a:pt x="337197" y="77569"/>
                  </a:lnTo>
                  <a:lnTo>
                    <a:pt x="337196" y="77568"/>
                  </a:lnTo>
                  <a:lnTo>
                    <a:pt x="90742" y="775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 userDrawn="1">
              <p:custDataLst>
                <p:tags r:id="rId9"/>
              </p:custDataLst>
            </p:nvPr>
          </p:nvSpPr>
          <p:spPr>
            <a:xfrm>
              <a:off x="5118112" y="1"/>
              <a:ext cx="838862" cy="77569"/>
            </a:xfrm>
            <a:custGeom>
              <a:avLst/>
              <a:gdLst>
                <a:gd name="connsiteX0" fmla="*/ 0 w 838862"/>
                <a:gd name="connsiteY0" fmla="*/ 0 h 77569"/>
                <a:gd name="connsiteX1" fmla="*/ 748120 w 838862"/>
                <a:gd name="connsiteY1" fmla="*/ 0 h 77569"/>
                <a:gd name="connsiteX2" fmla="*/ 838862 w 838862"/>
                <a:gd name="connsiteY2" fmla="*/ 77568 h 77569"/>
                <a:gd name="connsiteX3" fmla="*/ 0 w 838862"/>
                <a:gd name="connsiteY3" fmla="*/ 77569 h 77569"/>
                <a:gd name="connsiteX4" fmla="*/ 0 w 838862"/>
                <a:gd name="connsiteY4" fmla="*/ 0 h 7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862" h="77569">
                  <a:moveTo>
                    <a:pt x="0" y="0"/>
                  </a:moveTo>
                  <a:lnTo>
                    <a:pt x="748120" y="0"/>
                  </a:lnTo>
                  <a:lnTo>
                    <a:pt x="838862" y="77568"/>
                  </a:lnTo>
                  <a:lnTo>
                    <a:pt x="0" y="77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524250" y="3774440"/>
            <a:ext cx="5086350" cy="629920"/>
          </a:xfrm>
        </p:spPr>
        <p:txBody>
          <a:bodyPr vert="horz" wrap="square" lIns="90170" tIns="46990" rIns="90170" bIns="46990" rtlCol="0" anchor="t" anchorCtr="0">
            <a:normAutofit/>
          </a:bodyPr>
          <a:lstStyle>
            <a:lvl1pPr algn="ctr" eaLnBrk="1" fontAlgn="auto" latinLnBrk="0" hangingPunct="1">
              <a:defRPr kumimoji="0" lang="zh-CN" altLang="en-US" sz="3200" b="0" i="0" spc="3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  <a:cs typeface="+mn-cs"/>
              </a:defRPr>
            </a:lvl1pPr>
          </a:lstStyle>
          <a:p>
            <a:pPr marL="0" marR="0" lvl="0" indent="0" algn="dist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7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27" name="任意多边形: 形状 26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23" name="平行四边形 2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9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29" name="任意多边形: 形状 28"/>
              <p:cNvSpPr/>
              <p:nvPr userDrawn="1">
                <p:custDataLst>
                  <p:tags r:id="rId14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 userDrawn="1">
                <p:custDataLst>
                  <p:tags r:id="rId15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25" name="平行四边形 2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平行四边形 26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平行四边形 2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99124"/>
            <a:ext cx="720090" cy="558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>
            <p:custDataLst>
              <p:tags r:id="rId7"/>
            </p:custDataLst>
          </p:nvPr>
        </p:nvGrpSpPr>
        <p:grpSpPr>
          <a:xfrm>
            <a:off x="1065507" y="2167624"/>
            <a:ext cx="2454933" cy="1756676"/>
            <a:chOff x="1065507" y="2167624"/>
            <a:chExt cx="2454933" cy="1756676"/>
          </a:xfrm>
        </p:grpSpPr>
        <p:sp>
          <p:nvSpPr>
            <p:cNvPr id="26" name="任意多边形: 形状 25"/>
            <p:cNvSpPr/>
            <p:nvPr userDrawn="1">
              <p:custDataLst>
                <p:tags r:id="rId8"/>
              </p:custDataLst>
            </p:nvPr>
          </p:nvSpPr>
          <p:spPr>
            <a:xfrm rot="2954203">
              <a:off x="1624997" y="1849278"/>
              <a:ext cx="1211679" cy="1848371"/>
            </a:xfrm>
            <a:custGeom>
              <a:avLst/>
              <a:gdLst>
                <a:gd name="connsiteX0" fmla="*/ 0 w 1211679"/>
                <a:gd name="connsiteY0" fmla="*/ 1405564 h 1848371"/>
                <a:gd name="connsiteX1" fmla="*/ 1211679 w 1211679"/>
                <a:gd name="connsiteY1" fmla="*/ 0 h 1848371"/>
                <a:gd name="connsiteX2" fmla="*/ 1211679 w 1211679"/>
                <a:gd name="connsiteY2" fmla="*/ 1038663 h 1848371"/>
                <a:gd name="connsiteX3" fmla="*/ 513662 w 1211679"/>
                <a:gd name="connsiteY3" fmla="*/ 1848371 h 1848371"/>
                <a:gd name="connsiteX4" fmla="*/ 0 w 1211679"/>
                <a:gd name="connsiteY4" fmla="*/ 1405564 h 1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679" h="1848371">
                  <a:moveTo>
                    <a:pt x="0" y="1405564"/>
                  </a:moveTo>
                  <a:lnTo>
                    <a:pt x="1211679" y="0"/>
                  </a:lnTo>
                  <a:lnTo>
                    <a:pt x="1211679" y="1038663"/>
                  </a:lnTo>
                  <a:lnTo>
                    <a:pt x="513662" y="1848371"/>
                  </a:lnTo>
                  <a:lnTo>
                    <a:pt x="0" y="1405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2954203">
              <a:off x="1427649" y="2782434"/>
              <a:ext cx="708642" cy="1432926"/>
            </a:xfrm>
            <a:custGeom>
              <a:avLst/>
              <a:gdLst>
                <a:gd name="connsiteX0" fmla="*/ 0 w 708642"/>
                <a:gd name="connsiteY0" fmla="*/ 822034 h 1432926"/>
                <a:gd name="connsiteX1" fmla="*/ 708642 w 708642"/>
                <a:gd name="connsiteY1" fmla="*/ 0 h 1432926"/>
                <a:gd name="connsiteX2" fmla="*/ 708642 w 708642"/>
                <a:gd name="connsiteY2" fmla="*/ 1432926 h 1432926"/>
                <a:gd name="connsiteX3" fmla="*/ 0 w 708642"/>
                <a:gd name="connsiteY3" fmla="*/ 822034 h 14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642" h="1432926">
                  <a:moveTo>
                    <a:pt x="0" y="822034"/>
                  </a:moveTo>
                  <a:lnTo>
                    <a:pt x="708642" y="0"/>
                  </a:lnTo>
                  <a:lnTo>
                    <a:pt x="708642" y="1432926"/>
                  </a:lnTo>
                  <a:lnTo>
                    <a:pt x="0" y="8220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0"/>
              </p:custDataLst>
            </p:nvPr>
          </p:nvSpPr>
          <p:spPr>
            <a:xfrm>
              <a:off x="1584960" y="2788920"/>
              <a:ext cx="1935480" cy="1135380"/>
            </a:xfrm>
            <a:custGeom>
              <a:avLst/>
              <a:gdLst>
                <a:gd name="connsiteX0" fmla="*/ 1321814 w 1935480"/>
                <a:gd name="connsiteY0" fmla="*/ 0 h 1135380"/>
                <a:gd name="connsiteX1" fmla="*/ 1935480 w 1935480"/>
                <a:gd name="connsiteY1" fmla="*/ 0 h 1135380"/>
                <a:gd name="connsiteX2" fmla="*/ 1935480 w 1935480"/>
                <a:gd name="connsiteY2" fmla="*/ 10623 h 1135380"/>
                <a:gd name="connsiteX3" fmla="*/ 619694 w 1935480"/>
                <a:gd name="connsiteY3" fmla="*/ 1135380 h 1135380"/>
                <a:gd name="connsiteX4" fmla="*/ 0 w 1935480"/>
                <a:gd name="connsiteY4" fmla="*/ 1135380 h 1135380"/>
                <a:gd name="connsiteX5" fmla="*/ 0 w 1935480"/>
                <a:gd name="connsiteY5" fmla="*/ 1129910 h 1135380"/>
                <a:gd name="connsiteX6" fmla="*/ 1321814 w 1935480"/>
                <a:gd name="connsiteY6" fmla="*/ 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480" h="1135380">
                  <a:moveTo>
                    <a:pt x="1321814" y="0"/>
                  </a:moveTo>
                  <a:lnTo>
                    <a:pt x="1935480" y="0"/>
                  </a:lnTo>
                  <a:lnTo>
                    <a:pt x="1935480" y="10623"/>
                  </a:lnTo>
                  <a:lnTo>
                    <a:pt x="619694" y="1135380"/>
                  </a:lnTo>
                  <a:lnTo>
                    <a:pt x="0" y="1135380"/>
                  </a:lnTo>
                  <a:lnTo>
                    <a:pt x="0" y="1129910"/>
                  </a:lnTo>
                  <a:lnTo>
                    <a:pt x="1321814" y="0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" name="组合 19"/>
          <p:cNvGrpSpPr/>
          <p:nvPr userDrawn="1">
            <p:custDataLst>
              <p:tags r:id="rId7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27" name="任意多边形: 形状 26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 userDrawn="1">
                <p:custDataLst>
                  <p:tags r:id="rId13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23" name="平行四边形 2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 userDrawn="1">
            <p:custDataLst>
              <p:tags r:id="rId6"/>
            </p:custDataLst>
          </p:nvPr>
        </p:nvGrpSpPr>
        <p:grpSpPr>
          <a:xfrm>
            <a:off x="14143" y="-24130"/>
            <a:ext cx="12041749" cy="417830"/>
            <a:chOff x="14143" y="-24130"/>
            <a:chExt cx="12041749" cy="417830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4143" y="-24130"/>
              <a:ext cx="576408" cy="417830"/>
              <a:chOff x="1065510" y="2167624"/>
              <a:chExt cx="2454930" cy="1756676"/>
            </a:xfrm>
          </p:grpSpPr>
          <p:sp>
            <p:nvSpPr>
              <p:cNvPr id="26" name="任意多边形: 形状 25"/>
              <p:cNvSpPr/>
              <p:nvPr userDrawn="1">
                <p:custDataLst>
                  <p:tags r:id="rId11"/>
                </p:custDataLst>
              </p:nvPr>
            </p:nvSpPr>
            <p:spPr>
              <a:xfrm rot="2954203">
                <a:off x="1624997" y="1849278"/>
                <a:ext cx="1211679" cy="1848371"/>
              </a:xfrm>
              <a:custGeom>
                <a:avLst/>
                <a:gdLst>
                  <a:gd name="connsiteX0" fmla="*/ 0 w 1211679"/>
                  <a:gd name="connsiteY0" fmla="*/ 1405564 h 1848371"/>
                  <a:gd name="connsiteX1" fmla="*/ 1211679 w 1211679"/>
                  <a:gd name="connsiteY1" fmla="*/ 0 h 1848371"/>
                  <a:gd name="connsiteX2" fmla="*/ 1211679 w 1211679"/>
                  <a:gd name="connsiteY2" fmla="*/ 1038663 h 1848371"/>
                  <a:gd name="connsiteX3" fmla="*/ 513662 w 1211679"/>
                  <a:gd name="connsiteY3" fmla="*/ 1848371 h 1848371"/>
                  <a:gd name="connsiteX4" fmla="*/ 0 w 1211679"/>
                  <a:gd name="connsiteY4" fmla="*/ 1405564 h 1848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679" h="1848371">
                    <a:moveTo>
                      <a:pt x="0" y="1405564"/>
                    </a:moveTo>
                    <a:lnTo>
                      <a:pt x="1211679" y="0"/>
                    </a:lnTo>
                    <a:lnTo>
                      <a:pt x="1211679" y="1038663"/>
                    </a:lnTo>
                    <a:lnTo>
                      <a:pt x="513662" y="1848371"/>
                    </a:lnTo>
                    <a:lnTo>
                      <a:pt x="0" y="14055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12"/>
                </p:custDataLst>
              </p:nvPr>
            </p:nvSpPr>
            <p:spPr>
              <a:xfrm rot="2954203">
                <a:off x="1427651" y="2782435"/>
                <a:ext cx="708642" cy="1432924"/>
              </a:xfrm>
              <a:custGeom>
                <a:avLst/>
                <a:gdLst>
                  <a:gd name="connsiteX0" fmla="*/ 0 w 708642"/>
                  <a:gd name="connsiteY0" fmla="*/ 822034 h 1432926"/>
                  <a:gd name="connsiteX1" fmla="*/ 708642 w 708642"/>
                  <a:gd name="connsiteY1" fmla="*/ 0 h 1432926"/>
                  <a:gd name="connsiteX2" fmla="*/ 708642 w 708642"/>
                  <a:gd name="connsiteY2" fmla="*/ 1432926 h 1432926"/>
                  <a:gd name="connsiteX3" fmla="*/ 0 w 708642"/>
                  <a:gd name="connsiteY3" fmla="*/ 822034 h 143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42" h="1432926">
                    <a:moveTo>
                      <a:pt x="0" y="822034"/>
                    </a:moveTo>
                    <a:lnTo>
                      <a:pt x="708642" y="0"/>
                    </a:lnTo>
                    <a:lnTo>
                      <a:pt x="708642" y="1432926"/>
                    </a:lnTo>
                    <a:lnTo>
                      <a:pt x="0" y="82203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584960" y="2788920"/>
                <a:ext cx="1935480" cy="1135380"/>
              </a:xfrm>
              <a:custGeom>
                <a:avLst/>
                <a:gdLst>
                  <a:gd name="connsiteX0" fmla="*/ 1321814 w 1935480"/>
                  <a:gd name="connsiteY0" fmla="*/ 0 h 1135380"/>
                  <a:gd name="connsiteX1" fmla="*/ 1935480 w 1935480"/>
                  <a:gd name="connsiteY1" fmla="*/ 0 h 1135380"/>
                  <a:gd name="connsiteX2" fmla="*/ 1935480 w 1935480"/>
                  <a:gd name="connsiteY2" fmla="*/ 10623 h 1135380"/>
                  <a:gd name="connsiteX3" fmla="*/ 619694 w 1935480"/>
                  <a:gd name="connsiteY3" fmla="*/ 1135380 h 1135380"/>
                  <a:gd name="connsiteX4" fmla="*/ 0 w 1935480"/>
                  <a:gd name="connsiteY4" fmla="*/ 1135380 h 1135380"/>
                  <a:gd name="connsiteX5" fmla="*/ 0 w 1935480"/>
                  <a:gd name="connsiteY5" fmla="*/ 1129910 h 1135380"/>
                  <a:gd name="connsiteX6" fmla="*/ 1321814 w 1935480"/>
                  <a:gd name="connsiteY6" fmla="*/ 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80" h="1135380">
                    <a:moveTo>
                      <a:pt x="1321814" y="0"/>
                    </a:moveTo>
                    <a:lnTo>
                      <a:pt x="1935480" y="0"/>
                    </a:lnTo>
                    <a:lnTo>
                      <a:pt x="1935480" y="10623"/>
                    </a:lnTo>
                    <a:lnTo>
                      <a:pt x="619694" y="1135380"/>
                    </a:lnTo>
                    <a:lnTo>
                      <a:pt x="0" y="1135380"/>
                    </a:lnTo>
                    <a:lnTo>
                      <a:pt x="0" y="1129910"/>
                    </a:lnTo>
                    <a:lnTo>
                      <a:pt x="1321814" y="0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1453876" y="115101"/>
              <a:ext cx="602016" cy="177415"/>
              <a:chOff x="11551444" y="258673"/>
              <a:chExt cx="626269" cy="184561"/>
            </a:xfrm>
          </p:grpSpPr>
          <p:sp>
            <p:nvSpPr>
              <p:cNvPr id="22" name="平行四边形 2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551444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630977" y="258673"/>
                <a:ext cx="349091" cy="184561"/>
              </a:xfrm>
              <a:prstGeom prst="parallelogram">
                <a:avLst>
                  <a:gd name="adj" fmla="val 528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8206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2001501" y="258673"/>
                <a:ext cx="176212" cy="184561"/>
              </a:xfrm>
              <a:prstGeom prst="parallelogram">
                <a:avLst>
                  <a:gd name="adj" fmla="val 54854"/>
                </a:avLst>
              </a:pr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1232170"/>
            <a:ext cx="10852237" cy="511813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20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0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py.org.cn/refere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4945-E5B5-28DF-64D3-173778B0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CED61B-0A1D-5114-E6EF-40F453D1B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82" y="1331717"/>
            <a:ext cx="8682462" cy="533531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98A809-A9D9-9A84-75D0-0C8A04A8C389}"/>
              </a:ext>
            </a:extLst>
          </p:cNvPr>
          <p:cNvSpPr txBox="1"/>
          <p:nvPr/>
        </p:nvSpPr>
        <p:spPr>
          <a:xfrm>
            <a:off x="6253223" y="623969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https://www.jiqizhixin.com/articles/2020-09-17-13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2609F-8E07-77AA-2D37-E6E703168199}"/>
              </a:ext>
            </a:extLst>
          </p:cNvPr>
          <p:cNvSpPr txBox="1">
            <a:spLocks/>
          </p:cNvSpPr>
          <p:nvPr/>
        </p:nvSpPr>
        <p:spPr>
          <a:xfrm>
            <a:off x="6675120" y="1195414"/>
            <a:ext cx="4846998" cy="5180581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登上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Nature</a:t>
            </a:r>
            <a:r>
              <a:rPr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b="1" dirty="0" err="1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Numpy</a:t>
            </a:r>
            <a:r>
              <a:rPr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包</a:t>
            </a:r>
            <a:endParaRPr lang="en-US" altLang="zh-CN" sz="24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科学计算的基石</a:t>
            </a:r>
            <a:endParaRPr lang="en-US" altLang="zh-CN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矩阵化、向量化</a:t>
            </a:r>
            <a:endParaRPr lang="en-US" altLang="zh-CN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高计算效率、灵活的</a:t>
            </a:r>
            <a:r>
              <a:rPr lang="en-US" altLang="zh-CN" sz="24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endParaRPr lang="zh-CN" altLang="en-US" sz="24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13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A1409-B177-D3BA-48DE-A2C58208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编程练习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9B345-050A-941E-F0B6-B50EC87C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netCDF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读取</a:t>
            </a:r>
            <a:r>
              <a:rPr lang="en-US" altLang="zh-CN" dirty="0" err="1"/>
              <a:t>nc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loadmat</a:t>
            </a:r>
            <a:r>
              <a:rPr lang="en-US" altLang="zh-CN" dirty="0"/>
              <a:t>/h5py</a:t>
            </a:r>
            <a:r>
              <a:rPr lang="zh-CN" altLang="en-US" dirty="0"/>
              <a:t>读写</a:t>
            </a:r>
            <a:r>
              <a:rPr lang="en-US" altLang="zh-CN" dirty="0" err="1"/>
              <a:t>nc</a:t>
            </a:r>
            <a:r>
              <a:rPr lang="zh-CN" altLang="en-US" dirty="0"/>
              <a:t>格式数据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Matplotlib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条线图、渲染图、直方图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32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8C2D0-A187-F8C2-C99D-7D5B45E9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8DBD6-32C0-4ABC-2D98-2B89290F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3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AA20-E34B-8CD9-B0D0-1E105971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A5C61E9-30EB-8E76-639F-90B70FE7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6" y="664216"/>
            <a:ext cx="6390676" cy="600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7035A-A593-A404-CFD9-C2A5C0FB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DC0CB-C5A9-C932-E7BC-F0DB49DE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1" y="443234"/>
            <a:ext cx="10852237" cy="5180581"/>
          </a:xfrm>
        </p:spPr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Numpy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中文手册：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  <a:hlinkClick r:id="rId3"/>
              </a:rPr>
              <a:t>https://www.numpy.org.cn/reference/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6EDC9-C19F-0856-9181-BEC5B1EA8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34185"/>
            <a:ext cx="12360615" cy="56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D95B7-EDE0-3E5D-6325-8672BEA6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采用环境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B2D03-A825-3F85-AFE5-792E10EC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PyTorch</a:t>
            </a:r>
          </a:p>
          <a:p>
            <a:r>
              <a:rPr lang="zh-CN" altLang="en-US" dirty="0"/>
              <a:t>图形界面：</a:t>
            </a:r>
            <a:r>
              <a:rPr lang="en-US" altLang="zh-CN" dirty="0"/>
              <a:t>Spyder</a:t>
            </a:r>
          </a:p>
          <a:p>
            <a:r>
              <a:rPr lang="zh-CN" altLang="en-US" dirty="0"/>
              <a:t>包管理：</a:t>
            </a:r>
            <a:r>
              <a:rPr lang="en-US" altLang="zh-CN" dirty="0"/>
              <a:t>Anaconda</a:t>
            </a:r>
            <a:r>
              <a:rPr lang="zh-CN" altLang="en-US" dirty="0"/>
              <a:t>、</a:t>
            </a:r>
            <a:r>
              <a:rPr lang="en-US" altLang="zh-CN" dirty="0"/>
              <a:t>Pip</a:t>
            </a:r>
          </a:p>
          <a:p>
            <a:r>
              <a:rPr lang="zh-CN" altLang="en-US" dirty="0"/>
              <a:t>重要的</a:t>
            </a:r>
            <a:r>
              <a:rPr lang="en-US" altLang="zh-CN" dirty="0"/>
              <a:t>package</a:t>
            </a:r>
            <a:r>
              <a:rPr lang="zh-CN" altLang="en-US" dirty="0"/>
              <a:t>：</a:t>
            </a:r>
            <a:r>
              <a:rPr lang="en-US" altLang="zh-CN" dirty="0" err="1"/>
              <a:t>numpy</a:t>
            </a:r>
            <a:r>
              <a:rPr lang="zh-CN" altLang="en-US" dirty="0"/>
              <a:t>（基本的计算工具包），</a:t>
            </a:r>
            <a:r>
              <a:rPr lang="en-US" altLang="zh-CN" dirty="0" err="1"/>
              <a:t>netCDF</a:t>
            </a:r>
            <a:r>
              <a:rPr lang="en-US" altLang="zh-CN" dirty="0"/>
              <a:t>/h5py</a:t>
            </a:r>
            <a:r>
              <a:rPr lang="zh-CN" altLang="en-US" dirty="0"/>
              <a:t>（读取</a:t>
            </a:r>
            <a:r>
              <a:rPr lang="en-US" altLang="zh-CN" dirty="0" err="1"/>
              <a:t>nc</a:t>
            </a:r>
            <a:r>
              <a:rPr lang="zh-CN" altLang="en-US" dirty="0"/>
              <a:t>等压缩数据格式），</a:t>
            </a:r>
            <a:r>
              <a:rPr lang="en-US" altLang="zh-CN" dirty="0"/>
              <a:t>Matplotlib</a:t>
            </a:r>
            <a:r>
              <a:rPr lang="zh-CN" altLang="en-US" dirty="0"/>
              <a:t>（可视化），</a:t>
            </a:r>
            <a:r>
              <a:rPr lang="en-US" altLang="zh-CN" dirty="0" err="1"/>
              <a:t>Scipy</a:t>
            </a:r>
            <a:r>
              <a:rPr lang="zh-CN" altLang="en-US" dirty="0"/>
              <a:t>（统计工具及科学计算）</a:t>
            </a:r>
            <a:endParaRPr lang="en-US" altLang="zh-CN" dirty="0"/>
          </a:p>
          <a:p>
            <a:r>
              <a:rPr lang="zh-CN" altLang="en-US" dirty="0"/>
              <a:t>比较浅的第三方学习视频：</a:t>
            </a:r>
            <a:r>
              <a:rPr lang="en-US" altLang="zh-CN" dirty="0"/>
              <a:t>https://mofanpy.com/tutorials/machine-learning/torch</a:t>
            </a:r>
          </a:p>
          <a:p>
            <a:r>
              <a:rPr lang="zh-CN" altLang="en-US" dirty="0"/>
              <a:t>官方教程：</a:t>
            </a:r>
            <a:r>
              <a:rPr lang="en-US" altLang="zh-CN" dirty="0"/>
              <a:t>https://pytorch.apachecn.org/2.0/tutorials/beginner/basics/tensors_tutorial/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28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540C-A408-F1B9-C445-EB3472A0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Spyder</a:t>
            </a:r>
            <a:r>
              <a:rPr lang="zh-CN" altLang="en-US" dirty="0"/>
              <a:t>图形界面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014780-D637-E85F-7C60-4F1FBE11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14" y="1233166"/>
            <a:ext cx="4882758" cy="5181600"/>
          </a:xfrm>
        </p:spPr>
      </p:pic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8F4381B1-313B-D8BD-8528-8120210285BD}"/>
              </a:ext>
            </a:extLst>
          </p:cNvPr>
          <p:cNvSpPr/>
          <p:nvPr/>
        </p:nvSpPr>
        <p:spPr>
          <a:xfrm>
            <a:off x="5600653" y="2391506"/>
            <a:ext cx="1805354" cy="1324708"/>
          </a:xfrm>
          <a:prstGeom prst="wedgeEllipseCallout">
            <a:avLst>
              <a:gd name="adj1" fmla="val -105897"/>
              <a:gd name="adj2" fmla="val 5099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编辑器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ABEE3750-B3DB-66DA-9EF5-F36990F3B092}"/>
              </a:ext>
            </a:extLst>
          </p:cNvPr>
          <p:cNvSpPr/>
          <p:nvPr/>
        </p:nvSpPr>
        <p:spPr>
          <a:xfrm>
            <a:off x="5799945" y="3804140"/>
            <a:ext cx="2371040" cy="1324708"/>
          </a:xfrm>
          <a:prstGeom prst="wedgeEllipseCallout">
            <a:avLst>
              <a:gd name="adj1" fmla="val -83170"/>
              <a:gd name="adj2" fmla="val 801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命令窗口（</a:t>
            </a:r>
            <a:r>
              <a:rPr lang="en-US" altLang="zh-CN" sz="2000" b="1" dirty="0">
                <a:solidFill>
                  <a:srgbClr val="FF0000"/>
                </a:solidFill>
              </a:rPr>
              <a:t>Console)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30900857-D7A0-7655-16B7-93ACC8F82F8A}"/>
              </a:ext>
            </a:extLst>
          </p:cNvPr>
          <p:cNvSpPr/>
          <p:nvPr/>
        </p:nvSpPr>
        <p:spPr>
          <a:xfrm>
            <a:off x="3036278" y="0"/>
            <a:ext cx="1805354" cy="1233166"/>
          </a:xfrm>
          <a:prstGeom prst="wedgeEllipseCallout">
            <a:avLst>
              <a:gd name="adj1" fmla="val -98105"/>
              <a:gd name="adj2" fmla="val 801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运行功能区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78E432D0-0261-428B-6EFB-86370741D8BF}"/>
              </a:ext>
            </a:extLst>
          </p:cNvPr>
          <p:cNvSpPr/>
          <p:nvPr/>
        </p:nvSpPr>
        <p:spPr>
          <a:xfrm>
            <a:off x="6113682" y="120848"/>
            <a:ext cx="1805354" cy="1233166"/>
          </a:xfrm>
          <a:prstGeom prst="wedgeEllipseCallout">
            <a:avLst>
              <a:gd name="adj1" fmla="val -202651"/>
              <a:gd name="adj2" fmla="val 7544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调试功能区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32711283-9070-E323-2577-BF65010D2569}"/>
              </a:ext>
            </a:extLst>
          </p:cNvPr>
          <p:cNvSpPr/>
          <p:nvPr/>
        </p:nvSpPr>
        <p:spPr>
          <a:xfrm>
            <a:off x="7016359" y="1299071"/>
            <a:ext cx="1805354" cy="1324708"/>
          </a:xfrm>
          <a:prstGeom prst="wedgeEllipseCallout">
            <a:avLst>
              <a:gd name="adj1" fmla="val -155897"/>
              <a:gd name="adj2" fmla="val -180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当前工作路径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6C80B3-D760-0EB8-72C5-B335C0F4C97C}"/>
              </a:ext>
            </a:extLst>
          </p:cNvPr>
          <p:cNvSpPr txBox="1"/>
          <p:nvPr/>
        </p:nvSpPr>
        <p:spPr>
          <a:xfrm>
            <a:off x="7919036" y="3037652"/>
            <a:ext cx="391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F5</a:t>
            </a:r>
            <a:r>
              <a:rPr lang="zh-CN" altLang="en-US" dirty="0"/>
              <a:t>：执行编辑器中的整个脚本</a:t>
            </a:r>
            <a:endParaRPr lang="en-US" altLang="zh-CN" dirty="0"/>
          </a:p>
          <a:p>
            <a:r>
              <a:rPr lang="en-US" altLang="zh-CN" dirty="0"/>
              <a:t>F9</a:t>
            </a:r>
            <a:r>
              <a:rPr lang="zh-CN" altLang="en-US" dirty="0"/>
              <a:t>：执行当前行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2B0A361F-2C32-3180-F6F8-D09C7A9CE25B}"/>
              </a:ext>
            </a:extLst>
          </p:cNvPr>
          <p:cNvSpPr/>
          <p:nvPr/>
        </p:nvSpPr>
        <p:spPr>
          <a:xfrm>
            <a:off x="1737800" y="4012318"/>
            <a:ext cx="2371040" cy="1324708"/>
          </a:xfrm>
          <a:prstGeom prst="wedgeEllipseCallout">
            <a:avLst>
              <a:gd name="adj1" fmla="val -76742"/>
              <a:gd name="adj2" fmla="val -9856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设置断点，调试用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FC62-9624-D0F6-3DCA-62A2C066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9BC1BA-14F0-DA7E-4DAB-67ABC86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0" y="1754433"/>
            <a:ext cx="6888582" cy="3993381"/>
          </a:xfrm>
          <a:prstGeom prst="rect">
            <a:avLst/>
          </a:prstGeom>
        </p:spPr>
      </p:pic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E9873228-52FC-ED53-E35A-FA2C53DE3D54}"/>
              </a:ext>
            </a:extLst>
          </p:cNvPr>
          <p:cNvSpPr/>
          <p:nvPr/>
        </p:nvSpPr>
        <p:spPr>
          <a:xfrm>
            <a:off x="7016359" y="1299071"/>
            <a:ext cx="1805354" cy="1324708"/>
          </a:xfrm>
          <a:prstGeom prst="wedgeEllipseCallout">
            <a:avLst>
              <a:gd name="adj1" fmla="val -360442"/>
              <a:gd name="adj2" fmla="val 3241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更多子窗口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94EA-D7FF-7AC9-C48F-866DE6C2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一个脚本的基本结构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7F9B1-7B80-F2C9-1B81-6DD585CB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900F5-81F8-DC00-163C-33DF8D42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07" y="0"/>
            <a:ext cx="7004226" cy="6858000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70050285-F0A8-2A4F-B772-6AF2A8BEE3E7}"/>
              </a:ext>
            </a:extLst>
          </p:cNvPr>
          <p:cNvSpPr/>
          <p:nvPr/>
        </p:nvSpPr>
        <p:spPr>
          <a:xfrm>
            <a:off x="9202615" y="850027"/>
            <a:ext cx="3411416" cy="1324708"/>
          </a:xfrm>
          <a:prstGeom prst="wedgeEllipseCallout">
            <a:avLst>
              <a:gd name="adj1" fmla="val -96240"/>
              <a:gd name="adj2" fmla="val -3484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导入必要的包（</a:t>
            </a:r>
            <a:r>
              <a:rPr lang="en-US" altLang="zh-CN" sz="2800" b="1" dirty="0">
                <a:solidFill>
                  <a:srgbClr val="FF0000"/>
                </a:solidFill>
              </a:rPr>
              <a:t>Package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92AEA253-90EC-B90B-903A-D96AA143D5C5}"/>
              </a:ext>
            </a:extLst>
          </p:cNvPr>
          <p:cNvSpPr/>
          <p:nvPr/>
        </p:nvSpPr>
        <p:spPr>
          <a:xfrm>
            <a:off x="1167287" y="2426416"/>
            <a:ext cx="3411416" cy="1324708"/>
          </a:xfrm>
          <a:prstGeom prst="wedgeEllipseCallout">
            <a:avLst>
              <a:gd name="adj1" fmla="val 78331"/>
              <a:gd name="adj2" fmla="val 439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自定义的函数（单独缩进、局部变量）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9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68CB-BA99-9A9D-2CFF-A7FED88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1915D-5216-2B38-CEB7-95D1B942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67159-63AD-5074-0980-9C89CCEE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07" y="1160834"/>
            <a:ext cx="7290158" cy="5011510"/>
          </a:xfrm>
          <a:prstGeom prst="rect">
            <a:avLst/>
          </a:prstGeom>
        </p:spPr>
      </p:pic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BDD5EB27-591D-B5CD-3C00-7DE9453EAC40}"/>
              </a:ext>
            </a:extLst>
          </p:cNvPr>
          <p:cNvSpPr/>
          <p:nvPr/>
        </p:nvSpPr>
        <p:spPr>
          <a:xfrm>
            <a:off x="1167287" y="2426416"/>
            <a:ext cx="3411416" cy="1324708"/>
          </a:xfrm>
          <a:prstGeom prst="wedgeEllipseCallout">
            <a:avLst>
              <a:gd name="adj1" fmla="val 78331"/>
              <a:gd name="adj2" fmla="val 439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主程序，连续的代码段，无缩进</a:t>
            </a:r>
          </a:p>
        </p:txBody>
      </p:sp>
    </p:spTree>
    <p:extLst>
      <p:ext uri="{BB962C8B-B14F-4D97-AF65-F5344CB8AC3E}">
        <p14:creationId xmlns:p14="http://schemas.microsoft.com/office/powerpoint/2010/main" val="270042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A1409-B177-D3BA-48DE-A2C58208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编程练习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9B345-050A-941E-F0B6-B50EC87C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新建三维数组</a:t>
            </a:r>
            <a:r>
              <a:rPr lang="en-US" altLang="zh-CN" dirty="0"/>
              <a:t>X=[100,100,20]</a:t>
            </a:r>
            <a:r>
              <a:rPr lang="zh-CN" altLang="en-US" dirty="0"/>
              <a:t>，</a:t>
            </a:r>
            <a:r>
              <a:rPr lang="en-US" altLang="zh-CN" dirty="0"/>
              <a:t>Y=[100,100,20]</a:t>
            </a:r>
          </a:p>
          <a:p>
            <a:pPr lvl="1"/>
            <a:r>
              <a:rPr lang="zh-CN" altLang="en-US" dirty="0"/>
              <a:t>数据切片、查看维度</a:t>
            </a:r>
            <a:endParaRPr lang="en-US" altLang="zh-CN" dirty="0"/>
          </a:p>
          <a:p>
            <a:pPr lvl="1"/>
            <a:r>
              <a:rPr lang="zh-CN" altLang="en-US" dirty="0"/>
              <a:t>沿着不同维度的平均值、标准差、中位数、最大最小值、加和、累加、累乘</a:t>
            </a:r>
            <a:endParaRPr lang="en-US" altLang="zh-CN" dirty="0"/>
          </a:p>
          <a:p>
            <a:pPr lvl="1"/>
            <a:r>
              <a:rPr lang="zh-CN" altLang="en-US" dirty="0"/>
              <a:t>转置、变形、维度移动、拼接</a:t>
            </a:r>
            <a:endParaRPr lang="en-US" altLang="zh-CN" dirty="0"/>
          </a:p>
          <a:p>
            <a:pPr lvl="1"/>
            <a:r>
              <a:rPr lang="zh-CN" altLang="en-US" dirty="0"/>
              <a:t>向量化</a:t>
            </a:r>
            <a:r>
              <a:rPr lang="en-US" altLang="zh-CN" dirty="0"/>
              <a:t>vectorization</a:t>
            </a:r>
            <a:r>
              <a:rPr lang="zh-CN" altLang="en-US"/>
              <a:t>、广播机制</a:t>
            </a:r>
            <a:endParaRPr lang="en-US" altLang="zh-CN" dirty="0"/>
          </a:p>
          <a:p>
            <a:pPr lvl="1"/>
            <a:r>
              <a:rPr lang="en-US" altLang="zh-CN" dirty="0"/>
              <a:t>Masking</a:t>
            </a:r>
            <a:r>
              <a:rPr lang="zh-CN" altLang="en-US" dirty="0"/>
              <a:t>、条件筛选、</a:t>
            </a:r>
            <a:r>
              <a:rPr lang="en-US" altLang="zh-CN" dirty="0"/>
              <a:t>Nan</a:t>
            </a:r>
            <a:r>
              <a:rPr lang="zh-CN" altLang="en-US" dirty="0"/>
              <a:t>、</a:t>
            </a:r>
            <a:r>
              <a:rPr lang="en-US" altLang="zh-CN" dirty="0" err="1"/>
              <a:t>isfinite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35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601f070-a851-40d6-9b03-ad2a85b43e3f"/>
  <p:tag name="COMMONDATA" val="eyJoZGlkIjoiZjJiYzRjZDg4ODIxMmZkMzVjYzYxNzIzMDEwYjJjY2IifQ=="/>
  <p:tag name="ISLIDE.GUIDESSETTING" val="{&quot;Id&quot;:&quot;509e13b0-c4e1-4024-9423-c535a272600d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6、20、23、24、26、29、32、35、38、39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_Office 主题​​">
  <a:themeElements>
    <a:clrScheme name="自定义 5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2431"/>
      </a:accent1>
      <a:accent2>
        <a:srgbClr val="9B294E"/>
      </a:accent2>
      <a:accent3>
        <a:srgbClr val="7E2C68"/>
      </a:accent3>
      <a:accent4>
        <a:srgbClr val="612E83"/>
      </a:accent4>
      <a:accent5>
        <a:srgbClr val="44319D"/>
      </a:accent5>
      <a:accent6>
        <a:srgbClr val="2733B8"/>
      </a:accent6>
      <a:hlink>
        <a:srgbClr val="658BD5"/>
      </a:hlink>
      <a:folHlink>
        <a:srgbClr val="A16AA5"/>
      </a:folHlink>
    </a:clrScheme>
    <a:fontScheme name="qytuiaes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332</Words>
  <Application>Microsoft Office PowerPoint</Application>
  <PresentationFormat>宽屏</PresentationFormat>
  <Paragraphs>47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</vt:lpstr>
      <vt:lpstr>Arial</vt:lpstr>
      <vt:lpstr>5_Office 主题​​</vt:lpstr>
      <vt:lpstr>PowerPoint 演示文稿</vt:lpstr>
      <vt:lpstr>PowerPoint 演示文稿</vt:lpstr>
      <vt:lpstr>PowerPoint 演示文稿</vt:lpstr>
      <vt:lpstr>采用环境</vt:lpstr>
      <vt:lpstr>Spyder图形界面</vt:lpstr>
      <vt:lpstr>PowerPoint 演示文稿</vt:lpstr>
      <vt:lpstr>一个脚本的基本结构</vt:lpstr>
      <vt:lpstr>PowerPoint 演示文稿</vt:lpstr>
      <vt:lpstr>编程练习</vt:lpstr>
      <vt:lpstr>编程练习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海洋数据统计与处理方法</dc:title>
  <dc:creator>Lu Wenfang</dc:creator>
  <cp:lastModifiedBy>Wenfang Lu</cp:lastModifiedBy>
  <cp:revision>1</cp:revision>
  <dcterms:created xsi:type="dcterms:W3CDTF">2023-02-08T03:42:00Z</dcterms:created>
  <dcterms:modified xsi:type="dcterms:W3CDTF">2023-08-16T14:25:08Z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5A1F4598489849D48F272ED77BFA8664</vt:lpwstr>
  </property>
  <property fmtid="{D5CDD505-2E9C-101B-9397-08002B2CF9AE}" pid="3" name="KSOProductBuildVer">
    <vt:lpwstr>2052-11.1.0.13703</vt:lpwstr>
  </property>
</Properties>
</file>