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3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33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20" y="960"/>
      </p:cViewPr>
      <p:guideLst>
        <p:guide orient="horz" pos="2160"/>
        <p:guide pos="53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D72A00-38EF-0DBF-F65A-65FFFCF64F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376A2B-B069-7DE1-AB00-A702D0C52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FDE8B3-712E-F56A-D9BB-7D5BA46C0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98384A-4B0F-F07F-8308-C7CF2537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E98A87-1ED7-9690-91A3-BE2346FE2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6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3117F7-5771-FED8-8208-4F649BAF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D9D18-C0D2-F4FC-FC59-D1E78FD01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7C2FF-2587-C4F8-0625-31C11115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7712AE-9943-E945-DEA3-D73A1B41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4F9FE-B759-B784-488A-78A88A0B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02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75900B8-CD46-CA92-FD56-7C11E612F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CDA72D7-66F7-0D59-C3E5-F7580ACCC0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E4F12C-F0BF-88B8-8BD2-6FDB039E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439C1A-3B96-B0FC-8621-B21314BC4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BD1D1E-5465-A860-39DD-2DC2AF57F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0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B9E8E-4975-CBCC-BA5C-50B8E1E74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A5653-888F-811A-6CF1-6E43D5A16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F8BFC-B000-B7C8-3066-F35C43797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3D59F-47A2-CB84-A66A-6632CB234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E2342-8D1E-0BD8-4AA6-CAD93FCF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28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12ABC-74D7-2468-67CB-7D94AFB80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05527A-B085-9A80-9202-49B8AF8B5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03DEF-4DC6-920B-4097-E529DE9C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BC00EA-5583-FD97-A616-1229097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42FC6-AE90-280B-30D0-2112D9C02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40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1E3ED-00AC-BE99-0F2E-91D714AA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E86D7C-B5C8-3066-496B-C26C8599C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459715-D121-97AF-7248-F54BA8D65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83394-880D-8167-88D1-6BD155EBF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D8F9A4-E8FD-CB18-5761-61CB8C6F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7186B7-C2AD-66D9-DDFE-2F0C50E17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998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E38A69-40FB-C474-F1FD-E309AA29C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592670-4EFD-B585-8ECB-9524168D1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11EF1C-3169-7BD9-1728-96F35C5A6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67721AF-CE77-1DE5-2706-B130CE983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B145E6-9E07-0637-C351-7C983CE14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29A5AA8-08B1-68E0-1426-C2F8A6629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6131183-3309-1A3D-9560-37E308CD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FC34D4-3D8B-D205-5EBA-A472AB6E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19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5F72EC-7C35-FA6E-A700-95DD97623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4AEB245-3083-3027-292B-FD3F056AC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F1B917-CF2B-9010-5824-C8299C977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F564A-497F-1A46-74DD-2083943A5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915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7CBAF-4615-55EE-C128-B6EC40850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F85DBEF-CC77-5063-985F-D65E608A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E641A7-D376-94F7-1F67-BD344D157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422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98958A-9BBE-06D1-AF90-18EFC604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C76CB1-07C1-4C97-2F97-3E161F4FB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DC7A1A-09B4-B04C-0DEF-448794541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56A0AF-3BBA-EFE0-5154-6B24651D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298B06-1C77-CCDE-3AA1-712E1663F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032412-36ED-C327-6550-BECF39406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363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4D1909-2801-DB19-BE4C-3545A895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C98A710-F925-AC01-A3F2-372859321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F4ADE7-5DBE-974D-4D99-4980F82B0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9D1021-85B3-C1E0-5557-AD525BAD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7F558D-68C2-7365-30DE-9BD8AB7E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F7AE6E-1372-0527-5555-E6EE6A3ED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432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2A3606C-036E-8297-F942-E3EB9D9E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F8335-B607-0F02-00E5-B1FE7EFFC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C384DE-89E7-B740-8D14-2E4D60381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D2564-D4BD-4B39-9CF1-C628194E47CC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9A5AC-17D2-B8FE-4D33-9420D9D25E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B9FCD-C805-7278-1191-99FB0F282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D36CD6-E39B-450C-A49C-B11BA61519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81757F-2051-B42E-E42B-F19F2161C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95" y="0"/>
            <a:ext cx="57020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9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87D15E-51DF-7C92-5A06-6822DF2652EC}"/>
              </a:ext>
            </a:extLst>
          </p:cNvPr>
          <p:cNvSpPr/>
          <p:nvPr/>
        </p:nvSpPr>
        <p:spPr>
          <a:xfrm>
            <a:off x="754380" y="468630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E10F1AC-0F35-98AB-674C-1EF5603AF674}"/>
              </a:ext>
            </a:extLst>
          </p:cNvPr>
          <p:cNvSpPr/>
          <p:nvPr/>
        </p:nvSpPr>
        <p:spPr>
          <a:xfrm>
            <a:off x="3284946" y="1177290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89DED0-5635-81F2-D103-BFE91A5C1D40}"/>
              </a:ext>
            </a:extLst>
          </p:cNvPr>
          <p:cNvSpPr txBox="1"/>
          <p:nvPr/>
        </p:nvSpPr>
        <p:spPr>
          <a:xfrm>
            <a:off x="754380" y="2183130"/>
            <a:ext cx="11608389" cy="161582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Lx = 80  # Length of domain in x-direction, in KM</a:t>
            </a:r>
          </a:p>
          <a:p>
            <a:r>
              <a:rPr lang="zh-CN" altLang="en-US" dirty="0"/>
              <a:t>    Ly = 80  # Length of domain in y-direction, in KM</a:t>
            </a:r>
          </a:p>
          <a:p>
            <a:r>
              <a:rPr lang="zh-CN" altLang="en-US" dirty="0"/>
              <a:t>    Nx = 101  # Number of grid points in x-direction</a:t>
            </a:r>
          </a:p>
          <a:p>
            <a:r>
              <a:rPr lang="zh-CN" altLang="en-US" dirty="0"/>
              <a:t>    Ny = 101 # Number of grid points in y-direction</a:t>
            </a:r>
          </a:p>
          <a:p>
            <a:r>
              <a:rPr lang="zh-CN" altLang="en-US" dirty="0"/>
              <a:t>    dx = Lx / Nx  # Grid spacing in x-direction</a:t>
            </a:r>
          </a:p>
          <a:p>
            <a:r>
              <a:rPr lang="zh-CN" altLang="en-US" dirty="0"/>
              <a:t>    dy = Ly / Ny  # Grid spacing in y-direction</a:t>
            </a:r>
          </a:p>
          <a:p>
            <a:r>
              <a:rPr lang="zh-CN" altLang="en-US" dirty="0"/>
              <a:t>    x = np.linspace(-Lx, Lx+dx*2 , 2*Nx + 1)  # For the wind</a:t>
            </a:r>
          </a:p>
          <a:p>
            <a:r>
              <a:rPr lang="zh-CN" altLang="en-US" dirty="0"/>
              <a:t>    y = np.linspace(-Ly, Ly+dy*2 , 2*Ny + 1)  # For the wind</a:t>
            </a:r>
          </a:p>
          <a:p>
            <a:r>
              <a:rPr lang="zh-CN" altLang="en-US" dirty="0"/>
              <a:t>    X, Y = np.meshgrid(x, y)  # Meshgrid for plotting</a:t>
            </a:r>
          </a:p>
          <a:p>
            <a:r>
              <a:rPr lang="zh-CN" altLang="en-US" dirty="0"/>
              <a:t>    X = np.transpose(X)  # To get plots right</a:t>
            </a:r>
          </a:p>
          <a:p>
            <a:r>
              <a:rPr lang="zh-CN" altLang="en-US" dirty="0"/>
              <a:t>    Y = np.transpose(Y)  # To get plots right</a:t>
            </a:r>
          </a:p>
          <a:p>
            <a:r>
              <a:rPr lang="zh-CN" altLang="en-US" dirty="0"/>
              <a:t>    NT= 30</a:t>
            </a:r>
          </a:p>
          <a:p>
            <a:r>
              <a:rPr lang="zh-CN" altLang="en-US" dirty="0"/>
              <a:t>    Wr = 30</a:t>
            </a:r>
          </a:p>
          <a:p>
            <a:r>
              <a:rPr lang="zh-CN" altLang="en-US" dirty="0"/>
              <a:t>    rMax = 20</a:t>
            </a:r>
          </a:p>
          <a:p>
            <a:r>
              <a:rPr lang="zh-CN" altLang="en-US" dirty="0"/>
              <a:t>    Wx = np.zeros((NT, x.shape[0], y.shape[0]))</a:t>
            </a:r>
          </a:p>
          <a:p>
            <a:r>
              <a:rPr lang="zh-CN" altLang="en-US" dirty="0"/>
              <a:t>    Wy = np.zeros((NT, x.shape[0], y.shape[0]))</a:t>
            </a:r>
          </a:p>
          <a:p>
            <a:r>
              <a:rPr lang="zh-CN" altLang="en-US" dirty="0"/>
              <a:t>    Pa = 1000 + Wx</a:t>
            </a:r>
          </a:p>
          <a:p>
            <a:r>
              <a:rPr lang="zh-CN" altLang="en-US" dirty="0"/>
              <a:t>    for itime in range(NT):</a:t>
            </a:r>
          </a:p>
          <a:p>
            <a:r>
              <a:rPr lang="zh-CN" altLang="en-US" dirty="0"/>
              <a:t>        typhoon_Pos = [40, 20]</a:t>
            </a:r>
          </a:p>
          <a:p>
            <a:r>
              <a:rPr lang="zh-CN" altLang="en-US" dirty="0"/>
              <a:t>        typhoon_Vec = [0,0]</a:t>
            </a:r>
          </a:p>
          <a:p>
            <a:r>
              <a:rPr lang="zh-CN" altLang="en-US" dirty="0"/>
              <a:t>        Wx[itime], Wy[itime] = WindProfile(Wr, rMax, typhoon_Pos, typhoon_Vec, X, Y)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rho_water = 1025.0</a:t>
            </a:r>
          </a:p>
          <a:p>
            <a:r>
              <a:rPr lang="zh-CN" altLang="en-US" dirty="0"/>
              <a:t>    rho_air = 1000.0</a:t>
            </a:r>
          </a:p>
          <a:p>
            <a:r>
              <a:rPr lang="zh-CN" altLang="en-US" dirty="0"/>
              <a:t>    # get sustr svstr</a:t>
            </a:r>
          </a:p>
          <a:p>
            <a:r>
              <a:rPr lang="zh-CN" altLang="en-US" dirty="0"/>
              <a:t>    Cd = 2.5e-3</a:t>
            </a:r>
          </a:p>
          <a:p>
            <a:r>
              <a:rPr lang="zh-CN" altLang="en-US" dirty="0"/>
              <a:t>    windSpeed = np.sqrt(Wx * Wx + Wy * Wy)</a:t>
            </a:r>
          </a:p>
          <a:p>
            <a:r>
              <a:rPr lang="zh-CN" altLang="en-US" dirty="0"/>
              <a:t>    sustr = rho_air / rho_water * Cd * windSpeed * Wx</a:t>
            </a:r>
          </a:p>
          <a:p>
            <a:r>
              <a:rPr lang="zh-CN" altLang="en-US" dirty="0"/>
              <a:t>    svstr = rho_air / rho_water * Cd * windSpeed * Wy</a:t>
            </a:r>
          </a:p>
          <a:p>
            <a:r>
              <a:rPr lang="zh-CN" altLang="en-US" dirty="0"/>
              <a:t>    sustr = np.concatenate((sustr[:,0:1,:], sustr), 1)</a:t>
            </a:r>
          </a:p>
          <a:p>
            <a:r>
              <a:rPr lang="zh-CN" altLang="en-US" dirty="0"/>
              <a:t>    svstr = np.concatenate((svstr[:,:,0:1], svstr), 2)</a:t>
            </a:r>
          </a:p>
          <a:p>
            <a:r>
              <a:rPr lang="zh-CN" altLang="en-US" dirty="0"/>
              <a:t>    lon_u = np.vstack([X[0, :] - 0.5 * (X[1, :] - X[0, :]), 0.5 * (X[:-1, :] + X[1:, :]), X[-1, :] + 0.5 * (X[-1, :] - X[-2, :])])</a:t>
            </a:r>
          </a:p>
          <a:p>
            <a:r>
              <a:rPr lang="zh-CN" altLang="en-US" dirty="0"/>
              <a:t>    lat_u = np.vstack([Y[0, :] - 0.5 * (Y[1, :] - Y[0, :]), 0.5 * (Y[:-1, :] + Y[1:, :]), Y[-1, :] + 0.5 * (Y[-1, :] - Y[-2, :])])</a:t>
            </a:r>
          </a:p>
          <a:p>
            <a:r>
              <a:rPr lang="zh-CN" altLang="en-US" dirty="0"/>
              <a:t>    lon_v = np.hstack([X[:, 0:1] - 0.5 * (X[:, 1:2] - X[:, 0:1]), 0.5 * (X[:, :-1] + X[:, 1:]), X[:, -1:] + 0.5 * (X[:, -1:] - X[:, -2:-1])])</a:t>
            </a:r>
          </a:p>
          <a:p>
            <a:r>
              <a:rPr lang="zh-CN" altLang="en-US" dirty="0"/>
              <a:t>    lat_v = np.hstack([Y[:, 0:1] - 0.5 * (Y[:, 1:2] - Y[:, 0:1]), 0.5 * (Y[:, :-1] + Y[:, 1:]), Y[:, -1:] + 0.5 * (Y[:, -1:] - Y[:, -2:-1])])</a:t>
            </a:r>
          </a:p>
          <a:p>
            <a:r>
              <a:rPr lang="zh-CN" altLang="en-US" dirty="0"/>
              <a:t>    ds_out = xr.Dataset(</a:t>
            </a:r>
          </a:p>
          <a:p>
            <a:r>
              <a:rPr lang="zh-CN" altLang="en-US" dirty="0"/>
              <a:t>            {'sustr': (['sms_time','lon_u', 'lat_u'], sustr), </a:t>
            </a:r>
          </a:p>
          <a:p>
            <a:r>
              <a:rPr lang="zh-CN" altLang="en-US" dirty="0"/>
              <a:t>             'svstr': (['sms_time','lon_v', 'lat_v'], svstr),</a:t>
            </a:r>
          </a:p>
          <a:p>
            <a:r>
              <a:rPr lang="zh-CN" altLang="en-US" dirty="0"/>
              <a:t>             'lon_u': (['lon_u', 'lat_u'], lon_u),</a:t>
            </a:r>
          </a:p>
          <a:p>
            <a:r>
              <a:rPr lang="zh-CN" altLang="en-US" dirty="0"/>
              <a:t>             'lat_u': (['lon_u', 'lat_u'], lat_u),</a:t>
            </a:r>
          </a:p>
          <a:p>
            <a:r>
              <a:rPr lang="zh-CN" altLang="en-US" dirty="0"/>
              <a:t>             'lon_v': (['lon_v', 'lat_v'], lon_v),</a:t>
            </a:r>
          </a:p>
          <a:p>
            <a:r>
              <a:rPr lang="zh-CN" altLang="en-US" dirty="0"/>
              <a:t>             'lat_v': (['lon_v', 'lat_v'], lat_v)},</a:t>
            </a:r>
          </a:p>
          <a:p>
            <a:r>
              <a:rPr lang="zh-CN" altLang="en-US" dirty="0"/>
              <a:t>            coords={</a:t>
            </a:r>
          </a:p>
          <a:p>
            <a:r>
              <a:rPr lang="zh-CN" altLang="en-US" dirty="0"/>
              <a:t>                'sms_time': np.arange(0, (NT)*dt,dt)}   )</a:t>
            </a:r>
          </a:p>
          <a:p>
            <a:r>
              <a:rPr lang="zh-CN" altLang="en-US" dirty="0"/>
              <a:t>    #写入字段</a:t>
            </a:r>
          </a:p>
          <a:p>
            <a:r>
              <a:rPr lang="zh-CN" altLang="en-US" dirty="0"/>
              <a:t>    ds_out['sustr'].attrs['long_name'] = "sustr"</a:t>
            </a:r>
          </a:p>
          <a:p>
            <a:r>
              <a:rPr lang="zh-CN" altLang="en-US" dirty="0"/>
              <a:t>    ds_out['sustr'].attrs['units'] = "N m-2"</a:t>
            </a:r>
          </a:p>
          <a:p>
            <a:r>
              <a:rPr lang="zh-CN" altLang="en-US" dirty="0"/>
              <a:t>    ds_out['sustr'].attrs['coordinates'] = "lon_u lat_u"</a:t>
            </a:r>
          </a:p>
          <a:p>
            <a:r>
              <a:rPr lang="zh-CN" altLang="en-US" dirty="0"/>
              <a:t>    ds_out['sustr'].attrs['time'] = "sms_time"</a:t>
            </a:r>
          </a:p>
          <a:p>
            <a:r>
              <a:rPr lang="zh-CN" altLang="en-US" dirty="0"/>
              <a:t>    ds_out['svstr'].attrs['long_name'] = "svstr"</a:t>
            </a:r>
          </a:p>
          <a:p>
            <a:r>
              <a:rPr lang="zh-CN" altLang="en-US" dirty="0"/>
              <a:t>    ds_out['svstr'].attrs['units'] = "N m-2"</a:t>
            </a:r>
          </a:p>
          <a:p>
            <a:r>
              <a:rPr lang="zh-CN" altLang="en-US" dirty="0"/>
              <a:t>    ds_out['svstr'].attrs['coordinates'] = "lon_v lat_v"</a:t>
            </a:r>
          </a:p>
          <a:p>
            <a:r>
              <a:rPr lang="zh-CN" altLang="en-US" dirty="0"/>
              <a:t>    ds_out['svstr'].attrs['time'] = "sms_time" 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ds_out['sms_time'].attrs['units'] = "days since 0001-01-01 00:00:00"</a:t>
            </a:r>
          </a:p>
          <a:p>
            <a:r>
              <a:rPr lang="zh-CN" altLang="en-US" dirty="0"/>
              <a:t>    </a:t>
            </a:r>
          </a:p>
          <a:p>
            <a:r>
              <a:rPr lang="zh-CN" altLang="en-US" dirty="0"/>
              <a:t>    ds_out.to_netcdf('WindStrFixed.nc')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09B7FF5-6DFD-7E23-096E-0C3DC8A7C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860" y="1504950"/>
            <a:ext cx="540045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12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337F-E343-67B3-EB4E-4F9592D1A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直方图&#10;&#10;AI 生成的内容可能不正确。">
            <a:extLst>
              <a:ext uri="{FF2B5EF4-FFF2-40B4-BE49-F238E27FC236}">
                <a16:creationId xmlns:a16="http://schemas.microsoft.com/office/drawing/2014/main" id="{050D4192-2C61-B07F-561D-772BD141B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245" y="3599932"/>
            <a:ext cx="3613404" cy="2913399"/>
          </a:xfrm>
        </p:spPr>
      </p:pic>
      <p:pic>
        <p:nvPicPr>
          <p:cNvPr id="7" name="图片 6" descr="图表&#10;&#10;AI 生成的内容可能不正确。">
            <a:extLst>
              <a:ext uri="{FF2B5EF4-FFF2-40B4-BE49-F238E27FC236}">
                <a16:creationId xmlns:a16="http://schemas.microsoft.com/office/drawing/2014/main" id="{DB60A694-C864-9C14-81CF-8C17FDD651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1930" cy="3234721"/>
          </a:xfrm>
          <a:prstGeom prst="rect">
            <a:avLst/>
          </a:prstGeom>
        </p:spPr>
      </p:pic>
      <p:pic>
        <p:nvPicPr>
          <p:cNvPr id="9" name="图片 8" descr="图表&#10;&#10;AI 生成的内容可能不正确。">
            <a:extLst>
              <a:ext uri="{FF2B5EF4-FFF2-40B4-BE49-F238E27FC236}">
                <a16:creationId xmlns:a16="http://schemas.microsoft.com/office/drawing/2014/main" id="{A8EB388A-F5A3-065A-9763-7383BDD95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930" y="-3508"/>
            <a:ext cx="4468368" cy="3602736"/>
          </a:xfrm>
          <a:prstGeom prst="rect">
            <a:avLst/>
          </a:prstGeom>
        </p:spPr>
      </p:pic>
      <p:pic>
        <p:nvPicPr>
          <p:cNvPr id="11" name="图片 10" descr="图形用户界面, 图表&#10;&#10;AI 生成的内容可能不正确。">
            <a:extLst>
              <a:ext uri="{FF2B5EF4-FFF2-40B4-BE49-F238E27FC236}">
                <a16:creationId xmlns:a16="http://schemas.microsoft.com/office/drawing/2014/main" id="{886A9D2F-0079-DF67-C12C-89FBC2D4A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1" y="3255264"/>
            <a:ext cx="4468368" cy="360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233975-93A0-A65D-0598-6860D548E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012C5F-AC23-73A5-4480-246197E5A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CB1D8C-055A-69F8-AABE-988D2EFA3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04" y="0"/>
            <a:ext cx="10548991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57358B6-0255-4267-A90D-487C24FD6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665653"/>
            <a:ext cx="9610725" cy="18482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216BECF-4F46-5B97-49BA-7744BCB16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9183" y="1813719"/>
            <a:ext cx="8126463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308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10D5F8-389E-2034-8AEF-EEAF57EF6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moving TC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E1F937A-C6EB-35B0-215C-5DF91BCA6282}"/>
              </a:ext>
            </a:extLst>
          </p:cNvPr>
          <p:cNvSpPr/>
          <p:nvPr/>
        </p:nvSpPr>
        <p:spPr>
          <a:xfrm>
            <a:off x="4154805" y="135255"/>
            <a:ext cx="6126480" cy="2423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17D2DDF2-1E01-0289-5531-451D85CBDBFA}"/>
              </a:ext>
            </a:extLst>
          </p:cNvPr>
          <p:cNvSpPr/>
          <p:nvPr/>
        </p:nvSpPr>
        <p:spPr>
          <a:xfrm>
            <a:off x="6685371" y="843915"/>
            <a:ext cx="1005840" cy="100584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（</a:t>
            </a:r>
            <a:r>
              <a:rPr lang="en-US" altLang="zh-CN" dirty="0"/>
              <a:t>40,20</a:t>
            </a:r>
            <a:r>
              <a:rPr lang="zh-CN" altLang="en-US" dirty="0"/>
              <a:t>）</a:t>
            </a:r>
          </a:p>
        </p:txBody>
      </p:sp>
      <p:pic>
        <p:nvPicPr>
          <p:cNvPr id="10" name="内容占位符 9" descr="图表, 折线图&#10;&#10;AI 生成的内容可能不正确。">
            <a:extLst>
              <a:ext uri="{FF2B5EF4-FFF2-40B4-BE49-F238E27FC236}">
                <a16:creationId xmlns:a16="http://schemas.microsoft.com/office/drawing/2014/main" id="{42721D2E-D4DD-66E4-F2A7-1FA0EFE844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141046"/>
            <a:ext cx="4203192" cy="3401568"/>
          </a:xfrm>
        </p:spPr>
      </p:pic>
      <p:pic>
        <p:nvPicPr>
          <p:cNvPr id="12" name="图片 11" descr="图表, 折线图&#10;&#10;AI 生成的内容可能不正确。">
            <a:extLst>
              <a:ext uri="{FF2B5EF4-FFF2-40B4-BE49-F238E27FC236}">
                <a16:creationId xmlns:a16="http://schemas.microsoft.com/office/drawing/2014/main" id="{A8B67497-B6C9-3EB3-1D49-281D89E8EA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2113" y="69081"/>
            <a:ext cx="4282440" cy="3401568"/>
          </a:xfrm>
          <a:prstGeom prst="rect">
            <a:avLst/>
          </a:prstGeom>
        </p:spPr>
      </p:pic>
      <p:pic>
        <p:nvPicPr>
          <p:cNvPr id="14" name="图片 13" descr="图表, 折线图&#10;&#10;AI 生成的内容可能不正确。">
            <a:extLst>
              <a:ext uri="{FF2B5EF4-FFF2-40B4-BE49-F238E27FC236}">
                <a16:creationId xmlns:a16="http://schemas.microsoft.com/office/drawing/2014/main" id="{C3B27C07-4F37-86DA-260D-D61E65CC1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16" y="3574188"/>
            <a:ext cx="4203192" cy="3401568"/>
          </a:xfrm>
          <a:prstGeom prst="rect">
            <a:avLst/>
          </a:prstGeom>
        </p:spPr>
      </p:pic>
      <p:pic>
        <p:nvPicPr>
          <p:cNvPr id="16" name="图片 15" descr="图表, 折线图&#10;&#10;AI 生成的内容可能不正确。">
            <a:extLst>
              <a:ext uri="{FF2B5EF4-FFF2-40B4-BE49-F238E27FC236}">
                <a16:creationId xmlns:a16="http://schemas.microsoft.com/office/drawing/2014/main" id="{710E8374-7556-A80B-10FA-C8023F516D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39" y="3581870"/>
            <a:ext cx="4203192" cy="3401568"/>
          </a:xfrm>
          <a:prstGeom prst="rect">
            <a:avLst/>
          </a:prstGeom>
        </p:spPr>
      </p:pic>
      <p:pic>
        <p:nvPicPr>
          <p:cNvPr id="18" name="图片 17" descr="图表, 折线图&#10;&#10;AI 生成的内容可能不正确。">
            <a:extLst>
              <a:ext uri="{FF2B5EF4-FFF2-40B4-BE49-F238E27FC236}">
                <a16:creationId xmlns:a16="http://schemas.microsoft.com/office/drawing/2014/main" id="{25DFDBDD-6939-A4EB-9661-A1E553BEEB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663" y="3809023"/>
            <a:ext cx="3316337" cy="2683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21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1521</TotalTime>
  <Words>1115</Words>
  <Application>Microsoft Office PowerPoint</Application>
  <PresentationFormat>宽屏</PresentationFormat>
  <Paragraphs>60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moving TC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Wenfang Lu</dc:creator>
  <cp:lastModifiedBy>Wenfang Lu</cp:lastModifiedBy>
  <cp:revision>9</cp:revision>
  <dcterms:created xsi:type="dcterms:W3CDTF">2025-03-16T05:39:01Z</dcterms:created>
  <dcterms:modified xsi:type="dcterms:W3CDTF">2025-03-17T07:01:27Z</dcterms:modified>
</cp:coreProperties>
</file>