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tags/tag1.xml" ContentType="application/vnd.openxmlformats-officedocument.presentationml.tags+xml"/>
  <Override PartName="/ppt/ink/ink5.xml" ContentType="application/inkml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3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6" autoAdjust="0"/>
    <p:restoredTop sz="94660"/>
  </p:normalViewPr>
  <p:slideViewPr>
    <p:cSldViewPr snapToGrid="0" showGuides="1">
      <p:cViewPr varScale="1">
        <p:scale>
          <a:sx n="147" d="100"/>
          <a:sy n="147" d="100"/>
        </p:scale>
        <p:origin x="2868" y="108"/>
      </p:cViewPr>
      <p:guideLst>
        <p:guide orient="horz" pos="2160"/>
        <p:guide pos="53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0777" units="1/cm"/>
          <inkml:channelProperty channel="Y" name="resolution" value="43.11377" units="1/cm"/>
          <inkml:channelProperty channel="T" name="resolution" value="1" units="1/dev"/>
        </inkml:channelProperties>
      </inkml:inkSource>
      <inkml:timestamp xml:id="ts0" timeString="2025-03-19T15:42: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16166 11007 0,'0'13'141,"0"40"-110,0 0 0,13-14 0,-13-12-15,13-27 0,-13 13-1,14-13 1,12 0 78,93-53-63,-79 13 0,13-12 0,-40 25 1,0-13-1,-13 27 0,0 0 188,0 0-157,-26 105 235,12-12-265,14 26-17,0-93 220,0 0-204</inkml:trace>
  <inkml:trace contextRef="#ctx0" brushRef="#br0">16219 13031 0,'0'26'78,"0"-13"-62,0 1-1,0-1 1,0 13-1,0 54 1,0-67 0,0 0 15,0 27 0,0-27 16,26-13-16,-13 0-15,27 13 0,-27-13-1,14 0 16,-14-13 1,14-13-17,-14-1 17,-13 14-17,26-14 1,-13-12 15,-13 26-15,0-14 15,14-13 0,-14 27-15,0-26-1,0 65 220,0 119-204,0-92 0,0-13 1,0-27-17,0 1 1,13 12-1</inkml:trace>
  <inkml:trace contextRef="#ctx0" brushRef="#br0">16298 15094 0,'13'0'125,"27"93"-94,-13-27 0,-14-39 0,0 39-15,0-66 15,0 0 63,-13-13-78,93-199 15,-80 146-15,-13 26 15,0 27-16,0-14 17</inkml:trace>
  <inkml:trace contextRef="#ctx0" brushRef="#br0">16258 17026 0,'0'13'125,"0"14"-93,0 78-1,14-38 0,-1 25 0,0-79-15,27 80 15,-27-40 1,0-40-1,-13-26 78,0 0-93,66-239-1,-26 94 17,-27 91-17,1 41 1,-14 13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0777" units="1/cm"/>
          <inkml:channelProperty channel="Y" name="resolution" value="43.11377" units="1/cm"/>
          <inkml:channelProperty channel="T" name="resolution" value="1" units="1/dev"/>
        </inkml:channelProperties>
      </inkml:inkSource>
      <inkml:timestamp xml:id="ts0" timeString="2025-03-19T13:32: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11456 2633 0,'27'0'94,"79"0"-79,66-14 17,26-12-1,-158 13-15,92 13 15,40-14 0,-106 14 0,-26 0-15,26 0 15,-26 0 0,-1 0-15,54 0 15,13 0 1,-14 0-17,-39 14 16,-26-14 1</inkml:trace>
  <inkml:trace contextRef="#ctx0" brushRef="#br0">16735 2540 0,'13'0'109,"27"0"-93,13 13-1,-27-13 1,93 0-1,-66 0 1,-13 0-16,26 0 16,79 0 15,-65 13-15,39 1-1,-27-1 1,-39 0-1,27-13 1,-54 0 0,27 0-1,-40 0-15,14 0 16,26 0 15,-27 0-15,1 0-1,-14 0 1,13 0 125,1 0-110,12 0-15,-12 0-16,-14 0 15,40 0 1,-27 0 15</inkml:trace>
  <inkml:trace contextRef="#ctx0" brushRef="#br0">16047 5649 0,'13'0'188,"27"0"-157,26 0 0,-26 0-15,39 0 0,27 0 15,-14 0 0,-52 0-15,-27 0-1,14 0 1,-14 0 15,0 0 16,53 0-16,14 0 1,-1 0-17,80 0 17,-53 0-17,52 0 16,-52 0 1,-79 0-17,39 0 17,-26 0-1,-14 0-16,0 0 17,14 0-1,-27 0-15,1 0 296</inkml:trace>
  <inkml:trace contextRef="#ctx0" brushRef="#br0">20214 2183 0,'-40'66'109,"1"-13"-93,-120 225-1,119-225 1,-119 211-1,67-132 1,-27 67 0,-14 13-1,81-120 1,-134 146 0,94-158 15,26-14 0,52-66-15,14 13-1,-26 0 48,-53 53-32,65-39-15,-52 13-1,-40 52 17,27 27-17,26-53-15,40-26 16,-106 79 15,26-26 0,80-80-15,0 0 15</inkml:trace>
  <inkml:trace contextRef="#ctx0" brushRef="#br0">18415 4286 0,'-13'0'31,"-14"27"0,-52 79-15,-54 118 15,67-131 0,53-67-31,-13 14 16,-1-13 15,54-27 32,-1 0-48,-13 0 16,186 26 1,-173-26-17,14 0 17,-14 0 77,1 0-93,26 0 15,-27 0 0,27 0-15</inkml:trace>
  <inkml:trace contextRef="#ctx0" brushRef="#br0">20042 1759 0,'0'0'0,"-53"-26"16,-66 13 15,-119 0 0,-40 13 1,119 0-1,14 0-16,-120 0 17,212 0-17,14 13 1,-67 0 15,53-13-15,-13 26-1,53-26 1,-27 14 15,-13-1-15,53 0 0,-27 0 15</inkml:trace>
  <inkml:trace contextRef="#ctx0" brushRef="#br0">18362 1601 0,'0'0'0,"-27"0"31,1 13-15,-27 13 0,0 14 15,-39 0-16,78-27 1,-12 0 15,132 14 47,66 26-46,-66-40-1,-93 0-15,26-13 15,-39 13 94</inkml:trace>
  <inkml:trace contextRef="#ctx0" brushRef="#br0">20479 1164 0,'-14'0'16,"1"-13"15,-13 13-15,-1-13-16,1 13 16,-14 0-1,-26-27 1,-582-105 15,330 66-15,-52-14-1,-54 28 1,-237-1 15,529 53-15,-186-14-1,199 14 1,-1508 67 15,1336-54-15,172 0 0,-40 13-1,-92 1 16,185-14-31,-93 14 16,-198 25 15,185-12 1,66-13-17,66-14 1,-66 0-1,-26 40 17,79-40-17,-13 27 17,26-14-1,27-26-16,0 0 17,13 14-1,-27-1 0,1 13-15,-14 1 15,14-14-15,-14 13-1,27-26 1,-14 0 15,14 14 0,0-14 1,0 0-17</inkml:trace>
  <inkml:trace contextRef="#ctx0" brushRef="#br0">13282 1072 0,'0'13'16,"-27"13"31,-65 54-16,-67 12 0,40-39-15,13 0 15,119-53 63,93 13-79,13 27 1,93 0 15,-172-40 0</inkml:trace>
  <inkml:trace contextRef="#ctx0" brushRef="#br0">20796 1455 0,'27'13'94,"-14"1"-78,0-1-1,0-13 1,0 26-1,1-12 1,-1-1 15,-13 0-15,13 40 0,0-13 15,-13-27-16,0 0 17,0 0-17,0 27 17,0-27 14,27-13-14,-14 0-17,14 0 1,-14 0 0,0 0-1,0 0 1,-13-26-1,13-14 17,-13 14-17,0-40 17,0 52-17,0-12 1,14-14 15,-14 27-15,0-14-1,0-12 1,0 26 15</inkml:trace>
  <inkml:trace contextRef="#ctx0" brushRef="#br0">17039 3691 0,'0'-13'109,"26"13"-78,14 0-15,13 0 0,26 0-1,67 0 16,-106 0-15,13 0 0,66 0-1,0 0 17,-80 0-17,-25 0 1,25 0-1,14 0 1,79 0 0,-52 0 15,12 0 0,41 0 16,-94 0-31,1-14 15,-27 14 0</inkml:trace>
  <inkml:trace contextRef="#ctx0" brushRef="#br0">20492 1839 0,'-13'0'15,"-1"0"1,-12 13 0,-1 0-1,-52 27 1,-212 145 15,198-132-15,-131 106 15,-1-27-15,-27 14-1,67-27 16,92-53-15,54-53 0,-27 40-1,66-40 32,-14-13-16,1 0-15,-27 53 0,27-40 15,-13 14-15,13-14-1,-54 27 1</inkml:trace>
  <inkml:trace contextRef="#ctx0" brushRef="#br0">18785 2805 0,'-13'13'47,"-80"40"0,54-14-32,12-25 1,14-1-1,-80 53 17,41-40-17,25 1 17,40-27 77,172 0-93,-13 0 15,-92 0-16,-40 0 17,-14 0-17,-13 0 1,14 0 15</inkml:trace>
  <inkml:trace contextRef="#ctx0" brushRef="#br0">12581 4551 0,'13'-13'78,"0"13"-46,0 0-17,27 0 17,-27 0-32,1 0 31,-1 0 31,-13 13-15,13 0-16,0 66 1,14-65-1,-14-1 0,-13 0 16,13 0-16,0-13 63,54-26-63,-1-67 1,-27 1-17,-12 52 16,-27 27 1</inkml:trace>
  <inkml:trace contextRef="#ctx0" brushRef="#br0">13123 4511 0,'13'0'109,"14"0"-93,13 0 15,-14 0-15,14 0-1,-27 0 1,13 0 15,1 0 0,-14 0-15</inkml:trace>
  <inkml:trace contextRef="#ctx0" brushRef="#br0">13269 4379 0,'0'13'109,"0"0"-93,-66 252 15,52-252-15,14 27-1</inkml:trace>
  <inkml:trace contextRef="#ctx0" brushRef="#br0">13520 4392 0,'-13'13'125,"0"40"-109,-14-13 15,27-14-15,0 1-1,0-14 329,-13 0-328,0 14-1,13 12 1</inkml:trace>
  <inkml:trace contextRef="#ctx0" brushRef="#br0">20703 4564 0,'40'-26'141,"0"-1"-110,-27 27-31,0 0 16,1 0 31,-1 0-32,0 0 1,0 0 31,0 0 78,-13 27-110,14 12 17,-14-25-17,13-1 1,0 26 0,-13-12 15,13-27-16,-13 13 17,0 0-1,27-13 266,-27-13-282,0 0 1,13-14 0,-13 1 15,0 0 0,0 12-15,13 1 15,-13-13 0,0 12-15,0 1 0,0-13-1,0 12 16,0-12 1,0 13 15,0 0-32</inkml:trace>
  <inkml:trace contextRef="#ctx0" brushRef="#br0">21193 4551 0,'13'0'78,"53"13"-62,-39-13-16,12 0 16,1 0 15,-27 0 0</inkml:trace>
  <inkml:trace contextRef="#ctx0" brushRef="#br0">21709 4432 0,'0'13'63,"0"0"-48,0 27 1,0-14 0,0 27-1,0-39 1,0 12-16,0-13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0777" units="1/cm"/>
          <inkml:channelProperty channel="Y" name="resolution" value="43.11377" units="1/cm"/>
          <inkml:channelProperty channel="T" name="resolution" value="1" units="1/dev"/>
        </inkml:channelProperties>
      </inkml:inkSource>
      <inkml:timestamp xml:id="ts0" timeString="2025-03-19T15:28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21418 1707 0,'26'0'171,"-12"0"-155,-1 0 15,13 0-15,54 13 15,-54 0 0,-13-13-15,40 26 15,-26-26-15,39 27 15,-40-14 0,-13-13 16,1 13-31,-1-13 15,0 14-15,0-1 15,1-13-15,25 26 15,-25-12 0,12 12-15,0-13-1,-12 0 1,-1 1 31,27 12-16,26 27 0,-53-40 1,0-13-17,-13 14 1,66 38 0,-52-38 15,-1-1-16,27 40 17,-1 13-1,-39-40-15,40 1-1,-14 39 1,-12-26-1,12-1 1,-13-12 0,0-14-1,1 27 1,-1-27 15,-13 0 0,13 0-15,0 1 15</inkml:trace>
  <inkml:trace contextRef="#ctx0" brushRef="#br0">22370 2566 0,'40'14'109,"-27"12"-78,0-13-15,1 14 0,-1-27-1,-13 13 1,13-13 78,0-26-63,27-27-16,-40 26 1,40-65 15,-27 92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0777" units="1/cm"/>
          <inkml:channelProperty channel="Y" name="resolution" value="43.11377" units="1/cm"/>
          <inkml:channelProperty channel="T" name="resolution" value="1" units="1/dev"/>
        </inkml:channelProperties>
      </inkml:inkSource>
      <inkml:timestamp xml:id="ts0" timeString="2025-03-19T15:38: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10266 2818 0,'0'13'172,"0"14"-156,0-1-1,13 0 32,-13-12-16,13 25 1,-13-12-1,13-27 266,40-53-250,27-13-16,-80 53 0,0-1 0,26 1 1</inkml:trace>
  <inkml:trace contextRef="#ctx0" brushRef="#br0">12343 2910 0,'13'0'141,"-13"14"-125,13-14-1,40 79 17,-40-66-17,0 0 16,-13 1-15,14-1 0,-14 0 15,13-13-31,-13 13 78,13-13 31,27-53-93,-14 14 15,-12 26-15,-1-27 0,0 27-1,-13-1 32</inkml:trace>
  <inkml:trace contextRef="#ctx0" brushRef="#br0">16258 2897 0,'14'27'234,"-1"26"-218,-13-27 15,0-13 0,13 0 16,-13 1-31,0-1 15,13-13 125,1-13-140,-1-1-1,13-38 17,14-1-1,-27 26 0</inkml:trace>
  <inkml:trace contextRef="#ctx0" brushRef="#br0">17661 2871 0,'13'26'78,"13"14"-47,-12-27-15,52 66 15,-66-65 0,0 12 0,13-26 16,0-26-15,1 12-32,-1 1 15,0-26-15,53-41 31,-39 27 1</inkml:trace>
  <inkml:trace contextRef="#ctx0" brushRef="#br0">21444 2858 0,'27'26'125,"-27"-13"-110,39 80 1,-12-67 15,-27-13-15,0 1 0,13-14 124,-13-14-124,27-38-1,12-15 1,-39 54 0,14 0-1,-14 0 1,0 0 15</inkml:trace>
  <inkml:trace contextRef="#ctx0" brushRef="#br0">23257 2831 0,'13'27'125,"-13"-14"-109,13 13 15,0-13-15,-13 14-1,14-14 1,12 0 297,-26 1-282,13-14 859,1-27-874,-1 1 0,0-14 15,0 40-15,-13-13-1,13 0 1,1 13-1,-14-27 1,13 14 15,-13 0-15,13 13 15</inkml:trace>
  <inkml:trace contextRef="#ctx0" brushRef="#br0">23071 4339 0,'0'0'0,"27"40"125,-14 0-109,27 39-1,-27-53 1,-13-12 0,13-1 15,1-26 63,25-54-79,-26 41 1,-13 13-1,27-53 1,-14 39 15</inkml:trace>
  <inkml:trace contextRef="#ctx0" brushRef="#br0">16801 4432 0,'13'0'47,"0"26"-16,1-13-15,-14 14 0,13-1-1,26 27 1,1 40-1,-27-53 1,1-40 31,12-40-16,40-53 0,-13 27-15,-26 40 0,-1-27-1,-13 26 1</inkml:trace>
  <inkml:trace contextRef="#ctx0" brushRef="#br0">11205 4286 0,'13'27'78,"14"26"-63,26 79 17,-53-106-17,26-12 17,-13-28 93,40-65-110,0 0 1,0 12 15,-27 28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0777" units="1/cm"/>
          <inkml:channelProperty channel="Y" name="resolution" value="43.11377" units="1/cm"/>
          <inkml:channelProperty channel="T" name="resolution" value="1" units="1/dev"/>
        </inkml:channelProperties>
      </inkml:inkSource>
      <inkml:timestamp xml:id="ts0" timeString="2025-03-19T15:52: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3082 9856 0,'27'26'125,"12"93"-93,-25-92-17,12 12 17,27-65 77,40-67-93,-14 1 15,0-14 0,-65 93-31,38-67 31,-52 67 1</inkml:trace>
  <inkml:trace contextRef="#ctx0" brushRef="#br0">3162 7871 0,'0'40'63,"13"-27"-47,-13 27-1,13 0 1,0-27 15,1-13-15,-1 0-1,0 0 17,13 0-1,-12 0-16,-1 0 17,0 0-1,0 0-15,27-53-1,-27 27 1,0-1-1,-13 14-15</inkml:trace>
  <inkml:trace contextRef="#ctx0" brushRef="#br0">3082 5940 0,'0'53'109,"27"132"-77,-1-145-1,14-40 0,-27 0-15,0 0-1,53-93 1,40-79 15,-93 132 1</inkml:trace>
  <inkml:trace contextRef="#ctx0" brushRef="#br0">3188 3876 0,'0'0'0,"0"-26"16,0-1 15,13 27 78,1 40-77,-1-27-17,26 40 17,-12-53-1,-14 0 0,80 0-15,-14-79-1,-52 52-15,-1-79 32,-13 53-32,-13 40 46</inkml:trace>
  <inkml:trace contextRef="#ctx0" brushRef="#br0">3175 1601 0,'0'26'78,"13"14"-62,0-27-1,-13 0 1,0 1-16,27 78 16,-14-65-16,0-27 31,0 0 16,1-14-32,25-25 1,54-94 0,-80 94-16,53-41 31,-52 67-16,25-13 1</inkml:trace>
  <inkml:trace contextRef="#ctx0" brushRef="#br0">4180 9141 0,'-26'14'78,"13"12"-63,-1 1 17,-105 92-1,53-14 16,53-91-47,-27 39 15,27-27 32,-40 27-16,27-27 1,12-12-32,-12 12 31,13-26-15</inkml:trace>
  <inkml:trace contextRef="#ctx0" brushRef="#br0">3797 9406 0,'-40'93'78,"-39"12"-47,65-65-15,14-27-16,0 1 31,0-1 16,27-13 47,79 0-78,118 26 15,-171-26 0,-53 13 63,-13 1-94</inkml:trace>
  <inkml:trace contextRef="#ctx0" brushRef="#br0">3598 10067 0,'13'14'31,"-13"-1"-31,106 93 31,-26-14-15,52 14-1,-26-13 17,-27-1-1,-39-39-16,13 27 1,-27-27 0,27-1 15</inkml:trace>
  <inkml:trace contextRef="#ctx0" brushRef="#br0">3625 10041 0,'0'26'16,"-40"107"15,0-1 0,27-79-15,0-40-16,13 14 15</inkml:trace>
  <inkml:trace contextRef="#ctx0" brushRef="#br0">3598 9869 0,'27'0'31,"12"26"0,-25-12-31,-1-1 16,0 0 15,0 0 0,0-13 47,14 40-46,-14-27-17,0-13 1,1 0-1,-1 13 17</inkml:trace>
  <inkml:trace contextRef="#ctx0" brushRef="#br0">3611 10054 0,'14'0'94,"-1"0"-94,27 0 16,26 0 15,-27 0 0,-25 13-15,12-13 15,-13 0 0,1 0-15,12 0 0,-13 0 15</inkml:trace>
  <inkml:trace contextRef="#ctx0" brushRef="#br0">4564 9274 0,'40'39'141,"26"27"-110,-66-52-16,13 12 1,27 27 0,-40-40 15,39 40-15,-25-26 15,-1-14-31,13 27 31,1-27 0,-27 0-15,13-13 0,-13 13-1,13-13 1,-13 14 15</inkml:trace>
  <inkml:trace contextRef="#ctx0" brushRef="#br0">4895 9512 0,'13'0'47,"0"0"-16,14 26 0,-1 1 1,-26-1-17,26 14 17,-12 0-17,-1-27 16,-13 0 1,-66-13 30,26 0-46,-79 0-1,79 13-15,-52-13 32,78 0-1,14 27 47,27-1-47</inkml:trace>
  <inkml:trace contextRef="#ctx0" brushRef="#br0">4696 10901 0,'13'-40'31,"67"-66"1,-27 53-32,92-158 31,-79 92 0,-26 53 0,-27 52-15,1 1 15,-1 0-31,-26 0 172,-1 13-172,-12 0 31,-173-14 1,160 14-17,78 0 126,-12 0-125,-1 0-16</inkml:trace>
  <inkml:trace contextRef="#ctx0" brushRef="#br0">5053 10253 0,'40'66'47,"39"66"-16,-52-92 1</inkml:trace>
  <inkml:trace contextRef="#ctx0" brushRef="#br0">6270 9128 0,'-13'0'16,"0"0"15,0 0-15,0 0-1,-27 27 1,27-14 0,-40 27-16,-40 26 31,-39 66 0,-14-13 0,133-93-15,-27 14 15,14-27 0,26 1-31,-13-14 16,13 13 47</inkml:trace>
  <inkml:trace contextRef="#ctx0" brushRef="#br0">5675 9459 0,'-13'0'16,"-27"53"15,1 13 1,12-13-1,14-13 0,0-14 0,52-26 79,133 0-63,-132 0-16</inkml:trace>
  <inkml:trace contextRef="#ctx0" brushRef="#br0">5530 10226 0,'13'13'78,"79"80"-47,54 13 1,-120-93-32,199 106 31,-198-92-16,-14-27 17,0 13-17,40 26 17,-40-39-17,27 53 16,-27-53 1,-26 0 46,-66 0-63</inkml:trace>
  <inkml:trace contextRef="#ctx0" brushRef="#br0">5516 10173 0,'0'27'63,"0"105"-32,0-26 0,0-93-15,0 0 0,0 1-1,0-1-15</inkml:trace>
  <inkml:trace contextRef="#ctx0" brushRef="#br0">5530 10107 0,'26'0'31,"14"0"-15,119 0-1,-120 0-15,41 0 31,-41 0 1</inkml:trace>
  <inkml:trace contextRef="#ctx0" brushRef="#br0">4021 225 0,'-26'0'47,"0"-13"-31,-14-14-1,13 14 1,-105-13 0,92 12-1,-65 14 1,52-13-16,0 13 15,-199-13 1,173 13-16,13 0 31,26 0-31,1 0 16,-120 0 15,146 0 0,-120 0-15,1 40-16,-14 26 31,107-53-15,12 0 0,-26 0-16,14 14 15,-67 26 16,40-14 1,26-25-1,27-1-15</inkml:trace>
  <inkml:trace contextRef="#ctx0" brushRef="#br0">2011 291 0,'-40'13'32,"27"1"-17,-27 25 1,27-12 15,0-27 16,26 0 0,66 13-32,-66-13 1,14 0 0,13 13-1,-27-13 1,13 0 0</inkml:trace>
  <inkml:trace contextRef="#ctx0" brushRef="#br0">1349 503 0,'13'0'16,"27"26"15,13 27 0,-27-13-15,-12-27 0,65 66-1,-66-79 17,-13-13 93</inkml:trace>
  <inkml:trace contextRef="#ctx0" brushRef="#br0">1574 503 0,'0'0'0,"-26"26"16,-54 27-1,54-40 1,-106 67-1,118-80-15,-39 39 32</inkml:trace>
  <inkml:trace contextRef="#ctx0" brushRef="#br0">1032 2434 0,'13'0'46,"13"13"-30,54 40 15,-67-26-31,80 79 32,-67-93-17</inkml:trace>
  <inkml:trace contextRef="#ctx0" brushRef="#br0">1257 2328 0,'-14'0'15,"-65"93"16,66-80-31,-14 27 16,1-27-16,-67 40 31,80-40-15</inkml:trace>
  <inkml:trace contextRef="#ctx0" brushRef="#br0">1283 4736 0,'53'13'94,"40"53"-63,12-13 0,-91-53 1</inkml:trace>
  <inkml:trace contextRef="#ctx0" brushRef="#br0">1521 4683 0,'-13'0'16,"-27"13"0,14 1-1,-27 12 1,53-13-16,-13 0 31,-14 14 0,14-14 1</inkml:trace>
  <inkml:trace contextRef="#ctx0" brushRef="#br0">1786 6562 0,'13'0'78,"0"13"-78,27 66 32,39 54-1,-65-120-15,-1 0-1,0-13 126</inkml:trace>
  <inkml:trace contextRef="#ctx0" brushRef="#br0">1892 6575 0,'-14'13'31,"28"-26"-31,-41 53 0,-39 26 31,40-53-31,12 27 16,-12-27-16,13 0 16,13 0 15</inkml:trace>
  <inkml:trace contextRef="#ctx0" brushRef="#br0">1733 8824 0,'26'26'110,"40"67"-95,-39-80 17,-27 0-1,0 1-31,13-14 16,14 13 46,-14 0-46,13 14 15</inkml:trace>
  <inkml:trace contextRef="#ctx0" brushRef="#br0">1997 8864 0,'-13'0'15,"0"26"1,0-26-16,-40 40 16,13-14-1,-26 14 1,-13 0 15,39-14-15,27-26 15</inkml:trace>
  <inkml:trace contextRef="#ctx0" brushRef="#br0">1640 10623 0,'0'0'0,"27"26"32,-1 14-17,80 53 16,-80-54 1,-12-25-32,-1-1 15,-13 0 1,13-13 0,-13 13 15,13-13 0</inkml:trace>
  <inkml:trace contextRef="#ctx0" brushRef="#br0">1878 10755 0,'0'-13'94,"0"0"-79,0 0 17,-26 13 15,-40 13-16,13 13-16,-53 40 17,66-39-1,27-1 0,-13-26-15,26 14-1</inkml:trace>
  <inkml:trace contextRef="#ctx0" brushRef="#br0">18931 410 0,'13'40'16,"27"13"-1,-1-14-15,1 1 32,26 39-17,-26-52 17</inkml:trace>
  <inkml:trace contextRef="#ctx0" brushRef="#br0">19182 489 0,'-13'0'31,"0"0"1,-93 67-17,0 52 1,66-66 15,40-27-15,-13 1-1,13-14-15,0 0 32</inkml:trace>
  <inkml:trace contextRef="#ctx0" brushRef="#br0">18878 2408 0,'0'-14'31,"40"41"0,12 39-15,81 93 15,-80-93 0,-40-66-31,-13-13 141</inkml:trace>
  <inkml:trace contextRef="#ctx0" brushRef="#br0">19129 2447 0,'-13'0'16,"-53"53"15,53-39-31,-40 25 31,39-26-15,-38 27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E2C19-A07B-48A9-B372-AF099A62855F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72F05-9CC2-41A1-AB0F-6A4DECF301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8D2564-D4BD-4B39-9CF1-C628194E47CC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2.png"/><Relationship Id="rId4" Type="http://schemas.openxmlformats.org/officeDocument/2006/relationships/customXml" Target="../ink/ink2.xml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customXml" Target="../ink/ink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95" y="0"/>
            <a:ext cx="570207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日历&#10;&#10;AI 生成的内容可能不正确。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56" y="299601"/>
            <a:ext cx="9402487" cy="6258798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3421380" y="1059179"/>
            <a:ext cx="3749040" cy="2430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050" y="494290"/>
            <a:ext cx="6325150" cy="586942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03" y="0"/>
            <a:ext cx="657009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96" y="0"/>
            <a:ext cx="4655327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034" y="0"/>
            <a:ext cx="4655327" cy="685800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1422400" y="1981200"/>
            <a:ext cx="0" cy="187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33595" y="3187700"/>
            <a:ext cx="458445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03690" y="2921000"/>
            <a:ext cx="458523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40433" y="3613150"/>
            <a:ext cx="41783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相速度 </a:t>
            </a:r>
            <a:r>
              <a:rPr lang="en-US" altLang="zh-CN" dirty="0"/>
              <a:t>c = sqrt(g H)</a:t>
            </a:r>
          </a:p>
          <a:p>
            <a:r>
              <a:rPr lang="zh-CN" altLang="en-US" dirty="0"/>
              <a:t>目测估计为 </a:t>
            </a:r>
            <a:r>
              <a:rPr lang="en-US" altLang="zh-CN" dirty="0"/>
              <a:t>2000s</a:t>
            </a:r>
            <a:r>
              <a:rPr lang="zh-CN" altLang="en-US" dirty="0"/>
              <a:t>内传过</a:t>
            </a:r>
            <a:r>
              <a:rPr lang="en-US" altLang="zh-CN" dirty="0"/>
              <a:t>400 km</a:t>
            </a:r>
          </a:p>
          <a:p>
            <a:endParaRPr lang="en-US" altLang="zh-CN" dirty="0"/>
          </a:p>
          <a:p>
            <a:r>
              <a:rPr lang="zh-CN" altLang="en-US" dirty="0"/>
              <a:t>对应的</a:t>
            </a:r>
            <a:r>
              <a:rPr lang="en-US" altLang="zh-CN" dirty="0"/>
              <a:t>H</a:t>
            </a:r>
            <a:r>
              <a:rPr lang="zh-CN" altLang="en-US" dirty="0"/>
              <a:t>为</a:t>
            </a:r>
            <a:r>
              <a:rPr lang="en-US" altLang="zh-CN" dirty="0"/>
              <a:t>4000m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85" y="1691005"/>
            <a:ext cx="11672570" cy="3746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69990" y="2297430"/>
            <a:ext cx="1315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此时</a:t>
            </a:r>
            <a:r>
              <a:rPr lang="en-US" altLang="zh-CN"/>
              <a:t>H[0]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A42AF-FE1B-563F-FFAC-52103AB6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图片包含 图形用户界面&#10;&#10;AI 生成的内容可能不正确。">
            <a:extLst>
              <a:ext uri="{FF2B5EF4-FFF2-40B4-BE49-F238E27FC236}">
                <a16:creationId xmlns:a16="http://schemas.microsoft.com/office/drawing/2014/main" id="{50740CC8-3792-5E5A-F5B7-241DF7E04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61" y="365125"/>
            <a:ext cx="8587537" cy="2956253"/>
          </a:xfrm>
        </p:spPr>
      </p:pic>
    </p:spTree>
    <p:extLst>
      <p:ext uri="{BB962C8B-B14F-4D97-AF65-F5344CB8AC3E}">
        <p14:creationId xmlns:p14="http://schemas.microsoft.com/office/powerpoint/2010/main" val="288258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4380" y="468630"/>
            <a:ext cx="6126480" cy="2423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84946" y="1177290"/>
            <a:ext cx="1005840" cy="10058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40,20</a:t>
            </a:r>
            <a:r>
              <a:rPr lang="zh-CN" altLang="en-US" dirty="0"/>
              <a:t>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54380" y="2183130"/>
            <a:ext cx="11608389" cy="16158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Lx = 80  # Length of domain in x-direction, in KM</a:t>
            </a:r>
          </a:p>
          <a:p>
            <a:r>
              <a:rPr lang="zh-CN" altLang="en-US" dirty="0"/>
              <a:t>    Ly = 80  # Length of domain in y-direction, in KM</a:t>
            </a:r>
          </a:p>
          <a:p>
            <a:r>
              <a:rPr lang="zh-CN" altLang="en-US" dirty="0"/>
              <a:t>    Nx = 101  # Number of grid points in x-direction</a:t>
            </a:r>
          </a:p>
          <a:p>
            <a:r>
              <a:rPr lang="zh-CN" altLang="en-US" dirty="0"/>
              <a:t>    Ny = 101 # Number of grid points in y-direction</a:t>
            </a:r>
          </a:p>
          <a:p>
            <a:r>
              <a:rPr lang="zh-CN" altLang="en-US" dirty="0"/>
              <a:t>    dx = Lx / Nx  # Grid spacing in x-direction</a:t>
            </a:r>
          </a:p>
          <a:p>
            <a:r>
              <a:rPr lang="zh-CN" altLang="en-US" dirty="0"/>
              <a:t>    dy = Ly / Ny  # Grid spacing in y-direction</a:t>
            </a:r>
          </a:p>
          <a:p>
            <a:r>
              <a:rPr lang="zh-CN" altLang="en-US" dirty="0"/>
              <a:t>    x = np.linspace(-Lx, Lx+dx*2 , 2*Nx + 1)  # For the wind</a:t>
            </a:r>
          </a:p>
          <a:p>
            <a:r>
              <a:rPr lang="zh-CN" altLang="en-US" dirty="0"/>
              <a:t>    y = np.linspace(-Ly, Ly+dy*2 , 2*Ny + 1)  # For the wind</a:t>
            </a:r>
          </a:p>
          <a:p>
            <a:r>
              <a:rPr lang="zh-CN" altLang="en-US" dirty="0"/>
              <a:t>    X, Y = np.meshgrid(x, y)  # Meshgrid for plotting</a:t>
            </a:r>
          </a:p>
          <a:p>
            <a:r>
              <a:rPr lang="zh-CN" altLang="en-US" dirty="0"/>
              <a:t>    X = np.transpose(X)  # To get plots right</a:t>
            </a:r>
          </a:p>
          <a:p>
            <a:r>
              <a:rPr lang="zh-CN" altLang="en-US" dirty="0"/>
              <a:t>    Y = np.transpose(Y)  # To get plots right</a:t>
            </a:r>
          </a:p>
          <a:p>
            <a:r>
              <a:rPr lang="zh-CN" altLang="en-US" dirty="0"/>
              <a:t>    NT= 30</a:t>
            </a:r>
          </a:p>
          <a:p>
            <a:r>
              <a:rPr lang="zh-CN" altLang="en-US" dirty="0"/>
              <a:t>    Wr = 30</a:t>
            </a:r>
          </a:p>
          <a:p>
            <a:r>
              <a:rPr lang="zh-CN" altLang="en-US" dirty="0"/>
              <a:t>    rMax = 20</a:t>
            </a:r>
          </a:p>
          <a:p>
            <a:r>
              <a:rPr lang="zh-CN" altLang="en-US" dirty="0"/>
              <a:t>    Wx = np.zeros((NT, x.shape[0], y.shape[0]))</a:t>
            </a:r>
          </a:p>
          <a:p>
            <a:r>
              <a:rPr lang="zh-CN" altLang="en-US" dirty="0"/>
              <a:t>    Wy = np.zeros((NT, x.shape[0], y.shape[0]))</a:t>
            </a:r>
          </a:p>
          <a:p>
            <a:r>
              <a:rPr lang="zh-CN" altLang="en-US" dirty="0"/>
              <a:t>    Pa = 1000 + Wx</a:t>
            </a:r>
          </a:p>
          <a:p>
            <a:r>
              <a:rPr lang="zh-CN" altLang="en-US" dirty="0"/>
              <a:t>    for itime in range(NT):</a:t>
            </a:r>
          </a:p>
          <a:p>
            <a:r>
              <a:rPr lang="zh-CN" altLang="en-US" dirty="0"/>
              <a:t>        typhoon_Pos = [40, 20]</a:t>
            </a:r>
          </a:p>
          <a:p>
            <a:r>
              <a:rPr lang="zh-CN" altLang="en-US" dirty="0"/>
              <a:t>        typhoon_Vec = [0,0]</a:t>
            </a:r>
          </a:p>
          <a:p>
            <a:r>
              <a:rPr lang="zh-CN" altLang="en-US" dirty="0"/>
              <a:t>        Wx[itime], Wy[itime] = WindProfile(Wr, rMax, typhoon_Pos, typhoon_Vec, X, Y)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rho_water = 1025.0</a:t>
            </a:r>
          </a:p>
          <a:p>
            <a:r>
              <a:rPr lang="zh-CN" altLang="en-US" dirty="0"/>
              <a:t>    rho_air = 1000.0</a:t>
            </a:r>
          </a:p>
          <a:p>
            <a:r>
              <a:rPr lang="zh-CN" altLang="en-US" dirty="0"/>
              <a:t>    # get sustr svstr</a:t>
            </a:r>
          </a:p>
          <a:p>
            <a:r>
              <a:rPr lang="zh-CN" altLang="en-US" dirty="0"/>
              <a:t>    Cd = 2.5e-3</a:t>
            </a:r>
          </a:p>
          <a:p>
            <a:r>
              <a:rPr lang="zh-CN" altLang="en-US" dirty="0"/>
              <a:t>    windSpeed = np.sqrt(Wx * Wx + Wy * Wy)</a:t>
            </a:r>
          </a:p>
          <a:p>
            <a:r>
              <a:rPr lang="zh-CN" altLang="en-US" dirty="0"/>
              <a:t>    sustr = rho_air / rho_water * Cd * windSpeed * Wx</a:t>
            </a:r>
          </a:p>
          <a:p>
            <a:r>
              <a:rPr lang="zh-CN" altLang="en-US" dirty="0"/>
              <a:t>    svstr = rho_air / rho_water * Cd * windSpeed * Wy</a:t>
            </a:r>
          </a:p>
          <a:p>
            <a:r>
              <a:rPr lang="zh-CN" altLang="en-US" dirty="0"/>
              <a:t>    sustr = np.concatenate((sustr[:,0:1,:], sustr), 1)</a:t>
            </a:r>
          </a:p>
          <a:p>
            <a:r>
              <a:rPr lang="zh-CN" altLang="en-US" dirty="0"/>
              <a:t>    svstr = np.concatenate((svstr[:,:,0:1], svstr), 2)</a:t>
            </a:r>
          </a:p>
          <a:p>
            <a:r>
              <a:rPr lang="zh-CN" altLang="en-US" dirty="0"/>
              <a:t>    lon_u = np.vstack([X[0, :] - 0.5 * (X[1, :] - X[0, :]), 0.5 * (X[:-1, :] + X[1:, :]), X[-1, :] + 0.5 * (X[-1, :] - X[-2, :])])</a:t>
            </a:r>
          </a:p>
          <a:p>
            <a:r>
              <a:rPr lang="zh-CN" altLang="en-US" dirty="0"/>
              <a:t>    lat_u = np.vstack([Y[0, :] - 0.5 * (Y[1, :] - Y[0, :]), 0.5 * (Y[:-1, :] + Y[1:, :]), Y[-1, :] + 0.5 * (Y[-1, :] - Y[-2, :])])</a:t>
            </a:r>
          </a:p>
          <a:p>
            <a:r>
              <a:rPr lang="zh-CN" altLang="en-US" dirty="0"/>
              <a:t>    lon_v = np.hstack([X[:, 0:1] - 0.5 * (X[:, 1:2] - X[:, 0:1]), 0.5 * (X[:, :-1] + X[:, 1:]), X[:, -1:] + 0.5 * (X[:, -1:] - X[:, -2:-1])])</a:t>
            </a:r>
          </a:p>
          <a:p>
            <a:r>
              <a:rPr lang="zh-CN" altLang="en-US" dirty="0"/>
              <a:t>    lat_v = np.hstack([Y[:, 0:1] - 0.5 * (Y[:, 1:2] - Y[:, 0:1]), 0.5 * (Y[:, :-1] + Y[:, 1:]), Y[:, -1:] + 0.5 * (Y[:, -1:] - Y[:, -2:-1])])</a:t>
            </a:r>
          </a:p>
          <a:p>
            <a:r>
              <a:rPr lang="zh-CN" altLang="en-US" dirty="0"/>
              <a:t>    ds_out = xr.Dataset(</a:t>
            </a:r>
          </a:p>
          <a:p>
            <a:r>
              <a:rPr lang="zh-CN" altLang="en-US" dirty="0"/>
              <a:t>            {'sustr': (['sms_time','lon_u', 'lat_u'], sustr), </a:t>
            </a:r>
          </a:p>
          <a:p>
            <a:r>
              <a:rPr lang="zh-CN" altLang="en-US" dirty="0"/>
              <a:t>             'svstr': (['sms_time','lon_v', 'lat_v'], svstr),</a:t>
            </a:r>
          </a:p>
          <a:p>
            <a:r>
              <a:rPr lang="zh-CN" altLang="en-US" dirty="0"/>
              <a:t>             'lon_u': (['lon_u', 'lat_u'], lon_u),</a:t>
            </a:r>
          </a:p>
          <a:p>
            <a:r>
              <a:rPr lang="zh-CN" altLang="en-US" dirty="0"/>
              <a:t>             'lat_u': (['lon_u', 'lat_u'], lat_u),</a:t>
            </a:r>
          </a:p>
          <a:p>
            <a:r>
              <a:rPr lang="zh-CN" altLang="en-US" dirty="0"/>
              <a:t>             'lon_v': (['lon_v', 'lat_v'], lon_v),</a:t>
            </a:r>
          </a:p>
          <a:p>
            <a:r>
              <a:rPr lang="zh-CN" altLang="en-US" dirty="0"/>
              <a:t>             'lat_v': (['lon_v', 'lat_v'], lat_v)},</a:t>
            </a:r>
          </a:p>
          <a:p>
            <a:r>
              <a:rPr lang="zh-CN" altLang="en-US" dirty="0"/>
              <a:t>            coords={</a:t>
            </a:r>
          </a:p>
          <a:p>
            <a:r>
              <a:rPr lang="zh-CN" altLang="en-US" dirty="0"/>
              <a:t>                'sms_time': np.arange(0, (NT)*dt,dt)}   )</a:t>
            </a:r>
          </a:p>
          <a:p>
            <a:r>
              <a:rPr lang="zh-CN" altLang="en-US" dirty="0"/>
              <a:t>    #写入字段</a:t>
            </a:r>
          </a:p>
          <a:p>
            <a:r>
              <a:rPr lang="zh-CN" altLang="en-US" dirty="0"/>
              <a:t>    ds_out['sustr'].attrs['long_name'] = "sustr"</a:t>
            </a:r>
          </a:p>
          <a:p>
            <a:r>
              <a:rPr lang="zh-CN" altLang="en-US" dirty="0"/>
              <a:t>    ds_out['sustr'].attrs['units'] = "N m-2"</a:t>
            </a:r>
          </a:p>
          <a:p>
            <a:r>
              <a:rPr lang="zh-CN" altLang="en-US" dirty="0"/>
              <a:t>    ds_out['sustr'].attrs['coordinates'] = "lon_u lat_u"</a:t>
            </a:r>
          </a:p>
          <a:p>
            <a:r>
              <a:rPr lang="zh-CN" altLang="en-US" dirty="0"/>
              <a:t>    ds_out['sustr'].attrs['time'] = "sms_time"</a:t>
            </a:r>
          </a:p>
          <a:p>
            <a:r>
              <a:rPr lang="zh-CN" altLang="en-US" dirty="0"/>
              <a:t>    ds_out['svstr'].attrs['long_name'] = "svstr"</a:t>
            </a:r>
          </a:p>
          <a:p>
            <a:r>
              <a:rPr lang="zh-CN" altLang="en-US" dirty="0"/>
              <a:t>    ds_out['svstr'].attrs['units'] = "N m-2"</a:t>
            </a:r>
          </a:p>
          <a:p>
            <a:r>
              <a:rPr lang="zh-CN" altLang="en-US" dirty="0"/>
              <a:t>    ds_out['svstr'].attrs['coordinates'] = "lon_v lat_v"</a:t>
            </a:r>
          </a:p>
          <a:p>
            <a:r>
              <a:rPr lang="zh-CN" altLang="en-US" dirty="0"/>
              <a:t>    ds_out['svstr'].attrs['time'] = "sms_time" 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ds_out['sms_time'].attrs['units'] = "days since 0001-01-01 00:00:00"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ds_out.to_netcdf('WindStrFixed.nc')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860" y="1504950"/>
            <a:ext cx="5400454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图表, 直方图&#10;&#10;AI 生成的内容可能不正确。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245" y="3599932"/>
            <a:ext cx="3613404" cy="2913399"/>
          </a:xfrm>
        </p:spPr>
      </p:pic>
      <p:pic>
        <p:nvPicPr>
          <p:cNvPr id="7" name="图片 6" descr="图表&#10;&#10;AI 生成的内容可能不正确。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11930" cy="3234721"/>
          </a:xfrm>
          <a:prstGeom prst="rect">
            <a:avLst/>
          </a:prstGeom>
        </p:spPr>
      </p:pic>
      <p:pic>
        <p:nvPicPr>
          <p:cNvPr id="9" name="图片 8" descr="图表&#10;&#10;AI 生成的内容可能不正确。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930" y="-3508"/>
            <a:ext cx="4468368" cy="3602736"/>
          </a:xfrm>
          <a:prstGeom prst="rect">
            <a:avLst/>
          </a:prstGeom>
        </p:spPr>
      </p:pic>
      <p:pic>
        <p:nvPicPr>
          <p:cNvPr id="11" name="图片 10" descr="图形用户界面, 图表&#10;&#10;AI 生成的内容可能不正确。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1" y="3255264"/>
            <a:ext cx="4468368" cy="36027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04" y="0"/>
            <a:ext cx="10548991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665653"/>
            <a:ext cx="9610725" cy="18482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183" y="1813719"/>
            <a:ext cx="8126463" cy="4733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moving TC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54805" y="135255"/>
            <a:ext cx="6126480" cy="2423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685371" y="843915"/>
            <a:ext cx="1005840" cy="10058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40,20</a:t>
            </a:r>
            <a:r>
              <a:rPr lang="zh-CN" altLang="en-US" dirty="0"/>
              <a:t>）</a:t>
            </a:r>
          </a:p>
        </p:txBody>
      </p:sp>
      <p:pic>
        <p:nvPicPr>
          <p:cNvPr id="10" name="内容占位符 9" descr="图表, 折线图&#10;&#10;AI 生成的内容可能不正确。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6" y="141046"/>
            <a:ext cx="4203192" cy="3401568"/>
          </a:xfrm>
        </p:spPr>
      </p:pic>
      <p:pic>
        <p:nvPicPr>
          <p:cNvPr id="12" name="图片 11" descr="图表, 折线图&#10;&#10;AI 生成的内容可能不正确。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113" y="69081"/>
            <a:ext cx="4282440" cy="3401568"/>
          </a:xfrm>
          <a:prstGeom prst="rect">
            <a:avLst/>
          </a:prstGeom>
        </p:spPr>
      </p:pic>
      <p:pic>
        <p:nvPicPr>
          <p:cNvPr id="14" name="图片 13" descr="图表, 折线图&#10;&#10;AI 生成的内容可能不正确。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6" y="3574188"/>
            <a:ext cx="4203192" cy="3401568"/>
          </a:xfrm>
          <a:prstGeom prst="rect">
            <a:avLst/>
          </a:prstGeom>
        </p:spPr>
      </p:pic>
      <p:pic>
        <p:nvPicPr>
          <p:cNvPr id="16" name="图片 15" descr="图表, 折线图&#10;&#10;AI 生成的内容可能不正确。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939" y="3581870"/>
            <a:ext cx="4203192" cy="3401568"/>
          </a:xfrm>
          <a:prstGeom prst="rect">
            <a:avLst/>
          </a:prstGeom>
        </p:spPr>
      </p:pic>
      <p:pic>
        <p:nvPicPr>
          <p:cNvPr id="18" name="图片 17" descr="图表, 折线图&#10;&#10;AI 生成的内容可能不正确。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663" y="3809023"/>
            <a:ext cx="3316337" cy="26838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265" y="3633624"/>
            <a:ext cx="7281735" cy="293838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69" y="92027"/>
            <a:ext cx="6534126" cy="344170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566660" y="2438400"/>
            <a:ext cx="2118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整、半为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半、整为</a:t>
            </a:r>
            <a:r>
              <a:rPr lang="en-US" altLang="zh-CN" dirty="0">
                <a:solidFill>
                  <a:srgbClr val="FF0000"/>
                </a:solidFill>
              </a:rPr>
              <a:t>u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整、整为</a:t>
            </a:r>
            <a:r>
              <a:rPr lang="en-US" altLang="zh-CN" dirty="0">
                <a:solidFill>
                  <a:srgbClr val="FF0000"/>
                </a:solidFill>
              </a:rPr>
              <a:t>rho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/>
              <p14:cNvContentPartPr/>
              <p14:nvPr/>
            </p14:nvContentPartPr>
            <p14:xfrm>
              <a:off x="5819760" y="3943440"/>
              <a:ext cx="133560" cy="235764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5819760" y="3943440"/>
                <a:ext cx="133560" cy="235764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图片包含 表格&#10;&#10;AI 生成的内容可能不正确。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9"/>
          <a:stretch>
            <a:fillRect/>
          </a:stretch>
        </p:blipFill>
        <p:spPr>
          <a:xfrm>
            <a:off x="-833685" y="365125"/>
            <a:ext cx="11944300" cy="5868035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252" y="4867524"/>
            <a:ext cx="8380952" cy="19904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433" y="265347"/>
            <a:ext cx="9385790" cy="4351338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51" y="4616685"/>
            <a:ext cx="9180952" cy="18761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墨迹 7"/>
              <p14:cNvContentPartPr/>
              <p14:nvPr/>
            </p14:nvContentPartPr>
            <p14:xfrm>
              <a:off x="4124160" y="257040"/>
              <a:ext cx="3691440" cy="177696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5"/>
            </p:blipFill>
            <p:spPr>
              <a:xfrm>
                <a:off x="4124160" y="257040"/>
                <a:ext cx="3691440" cy="1776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墨迹 9"/>
              <p14:cNvContentPartPr/>
              <p14:nvPr/>
            </p14:nvContentPartPr>
            <p14:xfrm>
              <a:off x="7710480" y="614520"/>
              <a:ext cx="419400" cy="34308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7"/>
            </p:blipFill>
            <p:spPr>
              <a:xfrm>
                <a:off x="7710480" y="614520"/>
                <a:ext cx="419400" cy="343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墨迹 10"/>
              <p14:cNvContentPartPr/>
              <p14:nvPr/>
            </p14:nvContentPartPr>
            <p14:xfrm>
              <a:off x="3695760" y="1009800"/>
              <a:ext cx="4748400" cy="68616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9"/>
            </p:blipFill>
            <p:spPr>
              <a:xfrm>
                <a:off x="3695760" y="1009800"/>
                <a:ext cx="4748400" cy="6861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b="12059"/>
          <a:stretch>
            <a:fillRect/>
          </a:stretch>
        </p:blipFill>
        <p:spPr>
          <a:xfrm>
            <a:off x="-66675" y="0"/>
            <a:ext cx="6735445" cy="514477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29250"/>
            <a:ext cx="7029450" cy="1428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66070" t="87572"/>
          <a:stretch>
            <a:fillRect/>
          </a:stretch>
        </p:blipFill>
        <p:spPr>
          <a:xfrm>
            <a:off x="4383405" y="4540250"/>
            <a:ext cx="2285365" cy="7270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68780" y="693420"/>
            <a:ext cx="4236720" cy="2732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3405" y="147600"/>
            <a:ext cx="5191714" cy="378887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87552" y="452160"/>
            <a:ext cx="458889" cy="3310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墨迹 9"/>
              <p14:cNvContentPartPr/>
              <p14:nvPr/>
            </p14:nvContentPartPr>
            <p14:xfrm>
              <a:off x="357120" y="38160"/>
              <a:ext cx="6548760" cy="38865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7"/>
            </p:blipFill>
            <p:spPr>
              <a:xfrm>
                <a:off x="357120" y="38160"/>
                <a:ext cx="6548760" cy="3886560"/>
              </a:xfrm>
              <a:prstGeom prst="rect"/>
            </p:spPr>
          </p:pic>
        </mc:Fallback>
      </mc:AlternateContent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1156</Words>
  <Application>Microsoft Office PowerPoint</Application>
  <PresentationFormat>宽屏</PresentationFormat>
  <Paragraphs>68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moving TC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Wenfang Lu</dc:creator>
  <cp:lastModifiedBy>Wenfang Lu</cp:lastModifiedBy>
  <cp:revision>29</cp:revision>
  <dcterms:created xsi:type="dcterms:W3CDTF">2025-03-16T05:39:00Z</dcterms:created>
  <dcterms:modified xsi:type="dcterms:W3CDTF">2025-04-17T13:17:53Z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034F4F20776E4F78A3494F24677336D2_12</vt:lpwstr>
  </property>
  <property fmtid="{D5CDD505-2E9C-101B-9397-08002B2CF9AE}" pid="3" name="KSOProductBuildVer">
    <vt:lpwstr>2052-12.1.0.20784</vt:lpwstr>
  </property>
</Properties>
</file>