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6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714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8T06:04:1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11800 0,'-13'14'62,"0"12"-31,-14 14-15,14 13 0,-40 105 15,40-91 0</inkml:trace>
  <inkml:trace contextRef="#ctx0" brushRef="#br0" timeOffset="689.33">17925 11893 0,'0'0'0,"0"26"78,40 94-47,-14-68-15,27 41 15,-53-80-15,14-13 46,12-53-46,27-92-1,0-14 17,-40 106-17,-13 40 1,0-27 0,0 27-1,0 0 1</inkml:trace>
  <inkml:trace contextRef="#ctx0" brushRef="#br0" timeOffset="1635.77">18243 12158 0,'0'-14'16,"53"41"46,-40-14-15,13 27-15,-26-27-17,0 0 16,14-13-31,-14 13 32,0 1 15,26-1-16,-26 0 0,13-13 0,1 0 79</inkml:trace>
  <inkml:trace contextRef="#ctx0" brushRef="#br0" timeOffset="2220.26">18455 12197 0,'-14'0'31,"-12"0"0,-1 14 1,1-1-1,13 0-15,-67 27 15,41-1 0,52-39 78</inkml:trace>
  <inkml:trace contextRef="#ctx0" brushRef="#br0" timeOffset="3000.44">18613 12171 0,'53'-13'94,"13"-1"-79,-39 14 1,65-13 0,-39 0 15,-26 13 0,-40 0 94</inkml:trace>
  <inkml:trace contextRef="#ctx0" brushRef="#br0" timeOffset="3578.17">18825 11999 0,'-13'13'46,"13"0"-30,-14 53 15,14 1-15,0-28-16,-13 54 31,13-53 0,13-40 79</inkml:trace>
  <inkml:trace contextRef="#ctx0" brushRef="#br0" timeOffset="4147.39">19209 11946 0,'0'-13'15,"0"26"32,0 40-31,0 53 0,-14 39 15,14-52 0,0-67-15,0 40-1</inkml:trace>
  <inkml:trace contextRef="#ctx0" brushRef="#br0" timeOffset="7761.83">16854 12224 0,'-13'0'78,"-14"26"-62,-26 40 15,27-13 0,12-40 0,1 1-15,0-14 62,13 13-47,-13 0 1,13 0-1,-13-13 94</inkml:trace>
  <inkml:trace contextRef="#ctx0" brushRef="#br0" timeOffset="9339.19">16867 12197 0,'0'14'78,"0"12"-62,0 0-16,0 41 31,13 12 0,-13-66 1,13-39 124,1-27-140,12-13 15,-13 0-16,1 13 1,-14 39 0,13-12-1</inkml:trace>
  <inkml:trace contextRef="#ctx0" brushRef="#br0" timeOffset="10147.02">17013 12396 0,'13'-14'31,"-26"28"-31,39-28 32,-13 14-1,0 14 0,54 39 0,-41-27-31,1 1 32,-14-14-17,-13 0 16,26-13 110,-13 0-125,-13-13-1</inkml:trace>
  <inkml:trace contextRef="#ctx0" brushRef="#br0" timeOffset="10684.75">17211 12422 0,'-13'0'16,"0"0"0,-14 40-1,14-27 1,-40 40 0,-13 13 15,39-39 0,14-27-15,13 13 31</inkml:trace>
  <inkml:trace contextRef="#ctx0" brushRef="#br0" timeOffset="12532.79">15690 12184 0,'-14'0'141,"1"13"-126,-13 40 17,-93 159-17,79-133 16,40-66 1</inkml:trace>
  <inkml:trace contextRef="#ctx0" brushRef="#br0" timeOffset="13372.12">15676 12224 0,'14'0'109,"12"79"-77,1-39-17,25 52 1,-12-39-1,-40-66 110,0-40-109,0 40 0,13-66-1,-13 52 1,14 14 0,-1-40-1,-13 40 1,0-27-1</inkml:trace>
  <inkml:trace contextRef="#ctx0" brushRef="#br0" timeOffset="14233.9">15981 12396 0,'0'0'0,"0"-14"63,39 14-32,-25 0 0,12 27 0,-13-1-15,27 54 15,-14-41 1,-12-25-17,-1-14 126</inkml:trace>
  <inkml:trace contextRef="#ctx0" brushRef="#br0" timeOffset="14796.35">16166 12422 0,'-27'0'47,"1"27"-16,-14 12 0,-39 41 1,79-67-17,-13 0 16</inkml:trace>
  <inkml:trace contextRef="#ctx0" brushRef="#br0" timeOffset="26857.17">14049 17568 0,'0'-13'15,"0"26"64,-13-13-64,13 14 1,-13 12-1,13-13 1,0 0 0,-13 14 15,13-14-15,-14 0 15,14 14 0,-13-27 0,13 13 63</inkml:trace>
  <inkml:trace contextRef="#ctx0" brushRef="#br0" timeOffset="28045.94">14155 17648 0,'0'-14'31,"26"1"63,14-26-48,-13 25-14,-14 1-1,-13 26 110,-13 14-126,-1-1 16,1 14-15,0-27 15,13 0 16,-13 1-31,-1-1 15,1-13 16,0 13-31,26-26 77,14-14-61,-14 14-1</inkml:trace>
  <inkml:trace contextRef="#ctx0" brushRef="#br0" timeOffset="29616.37">14367 17634 0,'39'-39'235,"-12"12"-220,13 1 1,-14 13 15,-13-1 0,0 14 63,-13 14-78,0 39-1,27-1 17,-27-25-17,0-1 17,0-12-17,0-1 1,0 0-1,-13 14 17,-14-14-1,14 13 0,0-26-15,0 0-1,-1 0 142,-12-53-142,26 40 1,-40-40 0,40 40 15,-13 0-16,0-14 1,13 14 15,0 0 1</inkml:trace>
  <inkml:trace contextRef="#ctx0" brushRef="#br0" timeOffset="45375.26">20121 11972 0,'27'0'47,"26"0"-32,13-13 1,66 0-1,-39 13 17,-80 0-1,-53 26 31,27-12-46</inkml:trace>
  <inkml:trace contextRef="#ctx0" brushRef="#br0" timeOffset="45738.42">20082 12184 0,'0'0'0,"79"0"16,-26 0 15,106 0 0,-146 0-31</inkml:trace>
  <inkml:trace contextRef="#ctx0" brushRef="#br0" timeOffset="46468.74">20836 11933 0,'-13'26'47,"13"-13"-32,0 54 1,0-54 0,0 40 15,0-40-15,0 0-1,0 0 1,0 1-1,0 25 32,0-25-15,0 12-1,0-13 0</inkml:trace>
  <inkml:trace contextRef="#ctx0" brushRef="#br0" timeOffset="47511.25">21100 12039 0,'-26'13'63,"13"13"-32,-1 14-15,14-27-1,0 27 17,0-27-32,14 27 31,52 13-15,26-14 15,1-25 0,-80-14-15,14-14 15,-14 1 0,-13-13-15,0-1 15,0-12 0,-13-1 1,-27-13-17,-13-26 16,27 65 1,12 14-1,-12-13-15,-14 13 15,-13 0 0,14 0 0,52 0 79,0 0-110</inkml:trace>
  <inkml:trace contextRef="#ctx0" brushRef="#br0" timeOffset="48159.65">21801 11893 0,'-13'0'15,"-26"79"16,25 27-15,14-40 0,0 53 15,0-66 0,0-13 0,14-14-15</inkml:trace>
  <inkml:trace contextRef="#ctx0" brushRef="#br0" timeOffset="51747.37">754 476 0,'-13'13'125,"-27"67"-94,40-67-15,-13 53-1,13-39-15,-27 26 31,27-40-15</inkml:trace>
  <inkml:trace contextRef="#ctx0" brushRef="#br0" timeOffset="52659.59">780 542 0,'14'0'141,"25"93"-110,-39-80-15,13 14 15,1-27 188,12-27-204,1-26 17,-14 0-17,40-13 16,-27 0 1</inkml:trace>
  <inkml:trace contextRef="#ctx0" brushRef="#br0" timeOffset="53457.93">979 622 0,'13'0'94,"13"39"-63,27 14 0,-53-39 1,14-14 140,-1 0-141</inkml:trace>
  <inkml:trace contextRef="#ctx0" brushRef="#br0" timeOffset="54313.36">1190 648 0,'-13'0'110,"-13"13"-95,-27 27 1,26 0 15,14-40 1,13 26 280,0 133-296,0-27 15,13-105 0</inkml:trace>
  <inkml:trace contextRef="#ctx0" brushRef="#br0" timeOffset="54814.57">1296 754 0,'40'-13'15,"92"-14"1,-52 1 0,12 13 15,-79 13 0</inkml:trace>
  <inkml:trace contextRef="#ctx0" brushRef="#br0" timeOffset="55504.84">1534 569 0,'-13'0'78,"0"106"-47,13-27 1,0-39-17,0-1 1,0-12-1</inkml:trace>
  <inkml:trace contextRef="#ctx0" brushRef="#br0" timeOffset="56312.23">1865 516 0,'0'13'93,"-26"93"-61,12-27-1,14 40 0,-13-92-15,13-1 15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3510" t="19918" r="12012" b="30076"/>
          <a:stretch>
            <a:fillRect/>
          </a:stretch>
        </p:blipFill>
        <p:spPr>
          <a:xfrm>
            <a:off x="1484555" y="215153"/>
            <a:ext cx="7887970" cy="6854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-1404" r="4248"/>
          <a:stretch>
            <a:fillRect/>
          </a:stretch>
        </p:blipFill>
        <p:spPr>
          <a:xfrm>
            <a:off x="3289225" y="5029723"/>
            <a:ext cx="6083300" cy="367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400" y="291353"/>
            <a:ext cx="409575" cy="42481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380" y="4206128"/>
            <a:ext cx="609600" cy="2857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B3C08-2413-6601-136A-55D0DEC5C71A}"/>
              </a:ext>
            </a:extLst>
          </p:cNvPr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14:cNvPr>
              <p14:cNvContentPartPr/>
              <p14:nvPr/>
            </p14:nvContentPartPr>
            <p14:xfrm>
              <a:off x="237960" y="147600"/>
              <a:ext cx="7610760" cy="6258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" y="138240"/>
                <a:ext cx="7629480" cy="627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5EC16-A656-81AA-7706-CDFBFA35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A2BB8-0D41-D49F-7A68-D83BCCBE3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CB95C7-81B3-2C29-0DD9-6E8F2E43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4000"/>
            <a:ext cx="12192000" cy="46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51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Scenty</dc:creator>
  <cp:lastModifiedBy>Wenfang Lu</cp:lastModifiedBy>
  <cp:revision>160</cp:revision>
  <dcterms:created xsi:type="dcterms:W3CDTF">2019-06-19T02:08:00Z</dcterms:created>
  <dcterms:modified xsi:type="dcterms:W3CDTF">2025-03-18T07:05:05Z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FB3F81AC70E04B68AD68F2E074ABABB3_11</vt:lpwstr>
  </property>
</Properties>
</file>