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534" y="528"/>
      </p:cViewPr>
      <p:guideLst>
        <p:guide orient="horz" pos="2160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8T06:04:17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17859 11800 0,'-13'14'62,"0"12"-31,-14 14-15,14 13 0,-40 105 15,40-91 0</inkml:trace>
  <inkml:trace contextRef="#ctx0" brushRef="#br0" timeOffset="689.33">17925 11893 0,'0'0'0,"0"26"78,40 94-47,-14-68-15,27 41 15,-53-80-15,14-13 46,12-53-46,27-92-1,0-14 17,-40 106-17,-13 40 1,0-27 0,0 27-1,0 0 1</inkml:trace>
  <inkml:trace contextRef="#ctx0" brushRef="#br0" timeOffset="1635.77">18243 12158 0,'0'-14'16,"53"41"46,-40-14-15,13 27-15,-26-27-17,0 0 16,14-13-31,-14 13 32,0 1 15,26-1-16,-26 0 0,13-13 0,1 0 79</inkml:trace>
  <inkml:trace contextRef="#ctx0" brushRef="#br0" timeOffset="2220.26">18455 12197 0,'-14'0'31,"-12"0"0,-1 14 1,1-1-1,13 0-15,-67 27 15,41-1 0,52-39 78</inkml:trace>
  <inkml:trace contextRef="#ctx0" brushRef="#br0" timeOffset="3000.44">18613 12171 0,'53'-13'94,"13"-1"-79,-39 14 1,65-13 0,-39 0 15,-26 13 0,-40 0 94</inkml:trace>
  <inkml:trace contextRef="#ctx0" brushRef="#br0" timeOffset="3578.17">18825 11999 0,'-13'13'46,"13"0"-30,-14 53 15,14 1-15,0-28-16,-13 54 31,13-53 0,13-40 79</inkml:trace>
  <inkml:trace contextRef="#ctx0" brushRef="#br0" timeOffset="4147.39">19209 11946 0,'0'-13'15,"0"26"32,0 40-31,0 53 0,-14 39 15,14-52 0,0-67-15,0 40-1</inkml:trace>
  <inkml:trace contextRef="#ctx0" brushRef="#br0" timeOffset="7761.83">16854 12224 0,'-13'0'78,"-14"26"-62,-26 40 15,27-13 0,12-40 0,1 1-15,0-14 62,13 13-47,-13 0 1,13 0-1,-13-13 94</inkml:trace>
  <inkml:trace contextRef="#ctx0" brushRef="#br0" timeOffset="9339.19">16867 12197 0,'0'14'78,"0"12"-62,0 0-16,0 41 31,13 12 0,-13-66 1,13-39 124,1-27-140,12-13 15,-13 0-16,1 13 1,-14 39 0,13-12-1</inkml:trace>
  <inkml:trace contextRef="#ctx0" brushRef="#br0" timeOffset="10147.02">17013 12396 0,'13'-14'31,"-26"28"-31,39-28 32,-13 14-1,0 14 0,54 39 0,-41-27-31,1 1 32,-14-14-17,-13 0 16,26-13 110,-13 0-125,-13-13-1</inkml:trace>
  <inkml:trace contextRef="#ctx0" brushRef="#br0" timeOffset="10684.75">17211 12422 0,'-13'0'16,"0"0"0,-14 40-1,14-27 1,-40 40 0,-13 13 15,39-39 0,14-27-15,13 13 31</inkml:trace>
  <inkml:trace contextRef="#ctx0" brushRef="#br0" timeOffset="12532.79">15690 12184 0,'-14'0'141,"1"13"-126,-13 40 17,-93 159-17,79-133 16,40-66 1</inkml:trace>
  <inkml:trace contextRef="#ctx0" brushRef="#br0" timeOffset="13372.12">15676 12224 0,'14'0'109,"12"79"-77,1-39-17,25 52 1,-12-39-1,-40-66 110,0-40-109,0 40 0,13-66-1,-13 52 1,14 14 0,-1-40-1,-13 40 1,0-27-1</inkml:trace>
  <inkml:trace contextRef="#ctx0" brushRef="#br0" timeOffset="14233.9">15981 12396 0,'0'0'0,"0"-14"63,39 14-32,-25 0 0,12 27 0,-13-1-15,27 54 15,-14-41 1,-12-25-17,-1-14 126</inkml:trace>
  <inkml:trace contextRef="#ctx0" brushRef="#br0" timeOffset="14796.35">16166 12422 0,'-27'0'47,"1"27"-16,-14 12 0,-39 41 1,79-67-17,-13 0 16</inkml:trace>
  <inkml:trace contextRef="#ctx0" brushRef="#br0" timeOffset="26857.17">14049 17568 0,'0'-13'15,"0"26"64,-13-13-64,13 14 1,-13 12-1,13-13 1,0 0 0,-13 14 15,13-14-15,-14 0 15,14 14 0,-13-27 0,13 13 63</inkml:trace>
  <inkml:trace contextRef="#ctx0" brushRef="#br0" timeOffset="28045.94">14155 17648 0,'0'-14'31,"26"1"63,14-26-48,-13 25-14,-14 1-1,-13 26 110,-13 14-126,-1-1 16,1 14-15,0-27 15,13 0 16,-13 1-31,-1-1 15,1-13 16,0 13-31,26-26 77,14-14-61,-14 14-1</inkml:trace>
  <inkml:trace contextRef="#ctx0" brushRef="#br0" timeOffset="29616.37">14367 17634 0,'39'-39'235,"-12"12"-220,13 1 1,-14 13 15,-13-1 0,0 14 63,-13 14-78,0 39-1,27-1 17,-27-25-17,0-1 17,0-12-17,0-1 1,0 0-1,-13 14 17,-14-14-1,14 13 0,0-26-15,0 0-1,-1 0 142,-12-53-142,26 40 1,-40-40 0,40 40 15,-13 0-16,0-14 1,13 14 15,0 0 1</inkml:trace>
  <inkml:trace contextRef="#ctx0" brushRef="#br0" timeOffset="45375.26">20121 11972 0,'27'0'47,"26"0"-32,13-13 1,66 0-1,-39 13 17,-80 0-1,-53 26 31,27-12-46</inkml:trace>
  <inkml:trace contextRef="#ctx0" brushRef="#br0" timeOffset="45738.42">20082 12184 0,'0'0'0,"79"0"16,-26 0 15,106 0 0,-146 0-31</inkml:trace>
  <inkml:trace contextRef="#ctx0" brushRef="#br0" timeOffset="46468.74">20836 11933 0,'-13'26'47,"13"-13"-32,0 54 1,0-54 0,0 40 15,0-40-15,0 0-1,0 0 1,0 1-1,0 25 32,0-25-15,0 12-1,0-13 0</inkml:trace>
  <inkml:trace contextRef="#ctx0" brushRef="#br0" timeOffset="47511.25">21100 12039 0,'-26'13'63,"13"13"-32,-1 14-15,14-27-1,0 27 17,0-27-32,14 27 31,52 13-15,26-14 15,1-25 0,-80-14-15,14-14 15,-14 1 0,-13-13-15,0-1 15,0-12 0,-13-1 1,-27-13-17,-13-26 16,27 65 1,12 14-1,-12-13-15,-14 13 15,-13 0 0,14 0 0,52 0 79,0 0-110</inkml:trace>
  <inkml:trace contextRef="#ctx0" brushRef="#br0" timeOffset="48159.65">21801 11893 0,'-13'0'15,"-26"79"16,25 27-15,14-40 0,0 53 15,0-66 0,0-13 0,14-14-15</inkml:trace>
  <inkml:trace contextRef="#ctx0" brushRef="#br0" timeOffset="51747.37">754 476 0,'-13'13'125,"-27"67"-94,40-67-15,-13 53-1,13-39-15,-27 26 31,27-40-15</inkml:trace>
  <inkml:trace contextRef="#ctx0" brushRef="#br0" timeOffset="52659.59">780 542 0,'14'0'141,"25"93"-110,-39-80-15,13 14 15,1-27 188,12-27-204,1-26 17,-14 0-17,40-13 16,-27 0 1</inkml:trace>
  <inkml:trace contextRef="#ctx0" brushRef="#br0" timeOffset="53457.93">979 622 0,'13'0'94,"13"39"-63,27 14 0,-53-39 1,14-14 140,-1 0-141</inkml:trace>
  <inkml:trace contextRef="#ctx0" brushRef="#br0" timeOffset="54313.36">1190 648 0,'-13'0'110,"-13"13"-95,-27 27 1,26 0 15,14-40 1,13 26 280,0 133-296,0-27 15,13-105 0</inkml:trace>
  <inkml:trace contextRef="#ctx0" brushRef="#br0" timeOffset="54814.57">1296 754 0,'40'-13'15,"92"-14"1,-52 1 0,12 13 15,-79 13 0</inkml:trace>
  <inkml:trace contextRef="#ctx0" brushRef="#br0" timeOffset="55504.84">1534 569 0,'-13'0'78,"0"106"-47,13-27 1,0-39-17,0-1 1,0-12-1</inkml:trace>
  <inkml:trace contextRef="#ctx0" brushRef="#br0" timeOffset="56312.23">1865 516 0,'0'13'93,"-26"93"-61,12-27-1,14 40 0,-13-92-15,13-1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E2C19-A07B-48A9-B372-AF099A62855F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2F05-9CC2-41A1-AB0F-6A4DECF30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6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2A00-38EF-0DBF-F65A-65FFFCF6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76A2B-B069-7DE1-AB00-A702D0C5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E8B3-712E-F56A-D9BB-7D5BA46C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8384A-4B0F-F07F-8308-C7CF253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98A87-1ED7-9690-91A3-BE2346FE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17F7-5771-FED8-8208-4F649BA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D9D18-C0D2-F4FC-FC59-D1E78FD01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7C2FF-2587-C4F8-0625-31C1111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712AE-9943-E945-DEA3-D73A1B4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4F9FE-B759-B784-488A-78A88A0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900B8-CD46-CA92-FD56-7C11E612F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A72D7-66F7-0D59-C3E5-F7580ACC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4F12C-F0BF-88B8-8BD2-6FDB039E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39C1A-3B96-B0FC-8621-B21314B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D1D1E-5465-A860-39DD-2DC2AF57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9E8E-4975-CBCC-BA5C-50B8E1E7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A5653-888F-811A-6CF1-6E43D5A1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F8BFC-B000-B7C8-3066-F35C4379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3D59F-47A2-CB84-A66A-6632CB2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2342-8D1E-0BD8-4AA6-CAD93FCF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12ABC-74D7-2468-67CB-7D94AFB8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5527A-B085-9A80-9202-49B8AF8B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3DEF-4DC6-920B-4097-E529DE9C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C00EA-5583-FD97-A616-1229097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42FC6-AE90-280B-30D0-2112D9C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4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E3ED-00AC-BE99-0F2E-91D714A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6D7C-B5C8-3066-496B-C26C8599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59715-D121-97AF-7248-F54BA8D6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83394-880D-8167-88D1-6BD155EB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8F9A4-E8FD-CB18-5761-61CB8C6F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186B7-C2AD-66D9-DDFE-2F0C50E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8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8A69-40FB-C474-F1FD-E309AA29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92670-4EFD-B585-8ECB-9524168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1EF1C-3169-7BD9-1728-96F35C5A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7721AF-CE77-1DE5-2706-B130CE98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145E6-9E07-0637-C351-7C983CE1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A5AA8-08B1-68E0-1426-C2F8A66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31183-3309-1A3D-9560-37E308C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C34D4-3D8B-D205-5EBA-A472AB6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1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72EC-7C35-FA6E-A700-95DD9762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EB245-3083-3027-292B-FD3F056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1B917-CF2B-9010-5824-C8299C97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F564A-497F-1A46-74DD-2083943A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5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7CBAF-4615-55EE-C128-B6EC4085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5DBEF-CC77-5063-985F-D65E608A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641A7-D376-94F7-1F67-BD344D15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8958A-9BBE-06D1-AF90-18EFC60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76CB1-07C1-4C97-2F97-3E161F4F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C7A1A-09B4-B04C-0DEF-44879454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A0AF-3BBA-EFE0-5154-6B24651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98B06-1C77-CCDE-3AA1-712E166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32412-36ED-C327-6550-BECF3940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D1909-2801-DB19-BE4C-3545A895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8A710-F925-AC01-A3F2-37285932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4ADE7-5DBE-974D-4D99-4980F82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D1021-85B3-C1E0-5557-AD525BAD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F558D-68C2-7365-30DE-9BD8AB7E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7AE6E-1372-0527-5555-E6EE6A3E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3606C-036E-8297-F942-E3EB9D9E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F8335-B607-0F02-00E5-B1FE7EFF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384DE-89E7-B740-8D14-2E4D60381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9A5AC-17D2-B8FE-4D33-9420D9D25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B9FCD-C805-7278-1191-99FB0F28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1757F-2051-B42E-E42B-F19F2161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5" y="0"/>
            <a:ext cx="5702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87D15E-51DF-7C92-5A06-6822DF2652EC}"/>
              </a:ext>
            </a:extLst>
          </p:cNvPr>
          <p:cNvSpPr/>
          <p:nvPr/>
        </p:nvSpPr>
        <p:spPr>
          <a:xfrm>
            <a:off x="754380" y="468630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10F1AC-0F35-98AB-674C-1EF5603AF674}"/>
              </a:ext>
            </a:extLst>
          </p:cNvPr>
          <p:cNvSpPr/>
          <p:nvPr/>
        </p:nvSpPr>
        <p:spPr>
          <a:xfrm>
            <a:off x="3284946" y="1177290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9DED0-5635-81F2-D103-BFE91A5C1D40}"/>
              </a:ext>
            </a:extLst>
          </p:cNvPr>
          <p:cNvSpPr txBox="1"/>
          <p:nvPr/>
        </p:nvSpPr>
        <p:spPr>
          <a:xfrm>
            <a:off x="754380" y="2183130"/>
            <a:ext cx="11608389" cy="161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Lx = 80  # Length of domain in x-direction, in KM</a:t>
            </a:r>
          </a:p>
          <a:p>
            <a:r>
              <a:rPr lang="zh-CN" altLang="en-US" dirty="0"/>
              <a:t>    Ly = 80  # Length of domain in y-direction, in KM</a:t>
            </a:r>
          </a:p>
          <a:p>
            <a:r>
              <a:rPr lang="zh-CN" altLang="en-US" dirty="0"/>
              <a:t>    Nx = 101  # Number of grid points in x-direction</a:t>
            </a:r>
          </a:p>
          <a:p>
            <a:r>
              <a:rPr lang="zh-CN" altLang="en-US" dirty="0"/>
              <a:t>    Ny = 101 # Number of grid points in y-direction</a:t>
            </a:r>
          </a:p>
          <a:p>
            <a:r>
              <a:rPr lang="zh-CN" altLang="en-US" dirty="0"/>
              <a:t>    dx = Lx / Nx  # Grid spacing in x-direction</a:t>
            </a:r>
          </a:p>
          <a:p>
            <a:r>
              <a:rPr lang="zh-CN" altLang="en-US" dirty="0"/>
              <a:t>    dy = Ly / Ny  # Grid spacing in y-direction</a:t>
            </a:r>
          </a:p>
          <a:p>
            <a:r>
              <a:rPr lang="zh-CN" altLang="en-US" dirty="0"/>
              <a:t>    x = np.linspace(-Lx, Lx+dx*2 , 2*Nx + 1)  # For the wind</a:t>
            </a:r>
          </a:p>
          <a:p>
            <a:r>
              <a:rPr lang="zh-CN" altLang="en-US" dirty="0"/>
              <a:t>    y = np.linspace(-Ly, Ly+dy*2 , 2*Ny + 1)  # For the wind</a:t>
            </a:r>
          </a:p>
          <a:p>
            <a:r>
              <a:rPr lang="zh-CN" altLang="en-US" dirty="0"/>
              <a:t>    X, Y = np.meshgrid(x, y)  # Meshgrid for plotting</a:t>
            </a:r>
          </a:p>
          <a:p>
            <a:r>
              <a:rPr lang="zh-CN" altLang="en-US" dirty="0"/>
              <a:t>    X = np.transpose(X)  # To get plots right</a:t>
            </a:r>
          </a:p>
          <a:p>
            <a:r>
              <a:rPr lang="zh-CN" altLang="en-US" dirty="0"/>
              <a:t>    Y = np.transpose(Y)  # To get plots right</a:t>
            </a:r>
          </a:p>
          <a:p>
            <a:r>
              <a:rPr lang="zh-CN" altLang="en-US" dirty="0"/>
              <a:t>    NT= 30</a:t>
            </a:r>
          </a:p>
          <a:p>
            <a:r>
              <a:rPr lang="zh-CN" altLang="en-US" dirty="0"/>
              <a:t>    Wr = 30</a:t>
            </a:r>
          </a:p>
          <a:p>
            <a:r>
              <a:rPr lang="zh-CN" altLang="en-US" dirty="0"/>
              <a:t>    rMax = 20</a:t>
            </a:r>
          </a:p>
          <a:p>
            <a:r>
              <a:rPr lang="zh-CN" altLang="en-US" dirty="0"/>
              <a:t>    Wx = np.zeros((NT, x.shape[0], y.shape[0]))</a:t>
            </a:r>
          </a:p>
          <a:p>
            <a:r>
              <a:rPr lang="zh-CN" altLang="en-US" dirty="0"/>
              <a:t>    Wy = np.zeros((NT, x.shape[0], y.shape[0]))</a:t>
            </a:r>
          </a:p>
          <a:p>
            <a:r>
              <a:rPr lang="zh-CN" altLang="en-US" dirty="0"/>
              <a:t>    Pa = 1000 + Wx</a:t>
            </a:r>
          </a:p>
          <a:p>
            <a:r>
              <a:rPr lang="zh-CN" altLang="en-US" dirty="0"/>
              <a:t>    for itime in range(NT):</a:t>
            </a:r>
          </a:p>
          <a:p>
            <a:r>
              <a:rPr lang="zh-CN" altLang="en-US" dirty="0"/>
              <a:t>        typhoon_Pos = [40, 20]</a:t>
            </a:r>
          </a:p>
          <a:p>
            <a:r>
              <a:rPr lang="zh-CN" altLang="en-US" dirty="0"/>
              <a:t>        typhoon_Vec = [0,0]</a:t>
            </a:r>
          </a:p>
          <a:p>
            <a:r>
              <a:rPr lang="zh-CN" altLang="en-US" dirty="0"/>
              <a:t>        Wx[itime], Wy[itime] = WindProfile(Wr, rMax, typhoon_Pos, typhoon_Vec, X, Y)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rho_water = 1025.0</a:t>
            </a:r>
          </a:p>
          <a:p>
            <a:r>
              <a:rPr lang="zh-CN" altLang="en-US" dirty="0"/>
              <a:t>    rho_air = 1000.0</a:t>
            </a:r>
          </a:p>
          <a:p>
            <a:r>
              <a:rPr lang="zh-CN" altLang="en-US" dirty="0"/>
              <a:t>    # get sustr svstr</a:t>
            </a:r>
          </a:p>
          <a:p>
            <a:r>
              <a:rPr lang="zh-CN" altLang="en-US" dirty="0"/>
              <a:t>    Cd = 2.5e-3</a:t>
            </a:r>
          </a:p>
          <a:p>
            <a:r>
              <a:rPr lang="zh-CN" altLang="en-US" dirty="0"/>
              <a:t>    windSpeed = np.sqrt(Wx * Wx + Wy * Wy)</a:t>
            </a:r>
          </a:p>
          <a:p>
            <a:r>
              <a:rPr lang="zh-CN" altLang="en-US" dirty="0"/>
              <a:t>    sustr = rho_air / rho_water * Cd * windSpeed * Wx</a:t>
            </a:r>
          </a:p>
          <a:p>
            <a:r>
              <a:rPr lang="zh-CN" altLang="en-US" dirty="0"/>
              <a:t>    svstr = rho_air / rho_water * Cd * windSpeed * Wy</a:t>
            </a:r>
          </a:p>
          <a:p>
            <a:r>
              <a:rPr lang="zh-CN" altLang="en-US" dirty="0"/>
              <a:t>    sustr = np.concatenate((sustr[:,0:1,:], sustr), 1)</a:t>
            </a:r>
          </a:p>
          <a:p>
            <a:r>
              <a:rPr lang="zh-CN" altLang="en-US" dirty="0"/>
              <a:t>    svstr = np.concatenate((svstr[:,:,0:1], svstr), 2)</a:t>
            </a:r>
          </a:p>
          <a:p>
            <a:r>
              <a:rPr lang="zh-CN" altLang="en-US" dirty="0"/>
              <a:t>    lon_u = np.vstack([X[0, :] - 0.5 * (X[1, :] - X[0, :]), 0.5 * (X[:-1, :] + X[1:, :]), X[-1, :] + 0.5 * (X[-1, :] - X[-2, :])])</a:t>
            </a:r>
          </a:p>
          <a:p>
            <a:r>
              <a:rPr lang="zh-CN" altLang="en-US" dirty="0"/>
              <a:t>    lat_u = np.vstack([Y[0, :] - 0.5 * (Y[1, :] - Y[0, :]), 0.5 * (Y[:-1, :] + Y[1:, :]), Y[-1, :] + 0.5 * (Y[-1, :] - Y[-2, :])])</a:t>
            </a:r>
          </a:p>
          <a:p>
            <a:r>
              <a:rPr lang="zh-CN" altLang="en-US" dirty="0"/>
              <a:t>    lon_v = np.hstack([X[:, 0:1] - 0.5 * (X[:, 1:2] - X[:, 0:1]), 0.5 * (X[:, :-1] + X[:, 1:]), X[:, -1:] + 0.5 * (X[:, -1:] - X[:, -2:-1])])</a:t>
            </a:r>
          </a:p>
          <a:p>
            <a:r>
              <a:rPr lang="zh-CN" altLang="en-US" dirty="0"/>
              <a:t>    lat_v = np.hstack([Y[:, 0:1] - 0.5 * (Y[:, 1:2] - Y[:, 0:1]), 0.5 * (Y[:, :-1] + Y[:, 1:]), Y[:, -1:] + 0.5 * (Y[:, -1:] - Y[:, -2:-1])])</a:t>
            </a:r>
          </a:p>
          <a:p>
            <a:r>
              <a:rPr lang="zh-CN" altLang="en-US" dirty="0"/>
              <a:t>    ds_out = xr.Dataset(</a:t>
            </a:r>
          </a:p>
          <a:p>
            <a:r>
              <a:rPr lang="zh-CN" altLang="en-US" dirty="0"/>
              <a:t>            {'sustr': (['sms_time','lon_u', 'lat_u'], sustr), </a:t>
            </a:r>
          </a:p>
          <a:p>
            <a:r>
              <a:rPr lang="zh-CN" altLang="en-US" dirty="0"/>
              <a:t>             'svstr': (['sms_time','lon_v', 'lat_v'], svstr),</a:t>
            </a:r>
          </a:p>
          <a:p>
            <a:r>
              <a:rPr lang="zh-CN" altLang="en-US" dirty="0"/>
              <a:t>             'lon_u': (['lon_u', 'lat_u'], lon_u),</a:t>
            </a:r>
          </a:p>
          <a:p>
            <a:r>
              <a:rPr lang="zh-CN" altLang="en-US" dirty="0"/>
              <a:t>             'lat_u': (['lon_u', 'lat_u'], lat_u),</a:t>
            </a:r>
          </a:p>
          <a:p>
            <a:r>
              <a:rPr lang="zh-CN" altLang="en-US" dirty="0"/>
              <a:t>             'lon_v': (['lon_v', 'lat_v'], lon_v),</a:t>
            </a:r>
          </a:p>
          <a:p>
            <a:r>
              <a:rPr lang="zh-CN" altLang="en-US" dirty="0"/>
              <a:t>             'lat_v': (['lon_v', 'lat_v'], lat_v)},</a:t>
            </a:r>
          </a:p>
          <a:p>
            <a:r>
              <a:rPr lang="zh-CN" altLang="en-US" dirty="0"/>
              <a:t>            coords={</a:t>
            </a:r>
          </a:p>
          <a:p>
            <a:r>
              <a:rPr lang="zh-CN" altLang="en-US" dirty="0"/>
              <a:t>                'sms_time': np.arange(0, (NT)*dt,dt)}   )</a:t>
            </a:r>
          </a:p>
          <a:p>
            <a:r>
              <a:rPr lang="zh-CN" altLang="en-US" dirty="0"/>
              <a:t>    #写入字段</a:t>
            </a:r>
          </a:p>
          <a:p>
            <a:r>
              <a:rPr lang="zh-CN" altLang="en-US" dirty="0"/>
              <a:t>    ds_out['sustr'].attrs['long_name'] = "sustr"</a:t>
            </a:r>
          </a:p>
          <a:p>
            <a:r>
              <a:rPr lang="zh-CN" altLang="en-US" dirty="0"/>
              <a:t>    ds_out['sustr'].attrs['units'] = "N m-2"</a:t>
            </a:r>
          </a:p>
          <a:p>
            <a:r>
              <a:rPr lang="zh-CN" altLang="en-US" dirty="0"/>
              <a:t>    ds_out['sustr'].attrs['coordinates'] = "lon_u lat_u"</a:t>
            </a:r>
          </a:p>
          <a:p>
            <a:r>
              <a:rPr lang="zh-CN" altLang="en-US" dirty="0"/>
              <a:t>    ds_out['sustr'].attrs['time'] = "sms_time"</a:t>
            </a:r>
          </a:p>
          <a:p>
            <a:r>
              <a:rPr lang="zh-CN" altLang="en-US" dirty="0"/>
              <a:t>    ds_out['svstr'].attrs['long_name'] = "svstr"</a:t>
            </a:r>
          </a:p>
          <a:p>
            <a:r>
              <a:rPr lang="zh-CN" altLang="en-US" dirty="0"/>
              <a:t>    ds_out['svstr'].attrs['units'] = "N m-2"</a:t>
            </a:r>
          </a:p>
          <a:p>
            <a:r>
              <a:rPr lang="zh-CN" altLang="en-US" dirty="0"/>
              <a:t>    ds_out['svstr'].attrs['coordinates'] = "lon_v lat_v"</a:t>
            </a:r>
          </a:p>
          <a:p>
            <a:r>
              <a:rPr lang="zh-CN" altLang="en-US" dirty="0"/>
              <a:t>    ds_out['svstr'].attrs['time'] = "sms_time" 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ds_out['sms_time'].attrs['units'] = "days since 0001-01-01 00:00:00"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ds_out.to_netcdf('WindStrFixed.nc')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9B7FF5-6DFD-7E23-096E-0C3DC8A7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1504950"/>
            <a:ext cx="54004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337F-E343-67B3-EB4E-4F9592D1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直方图&#10;&#10;AI 生成的内容可能不正确。">
            <a:extLst>
              <a:ext uri="{FF2B5EF4-FFF2-40B4-BE49-F238E27FC236}">
                <a16:creationId xmlns:a16="http://schemas.microsoft.com/office/drawing/2014/main" id="{050D4192-2C61-B07F-561D-772BD141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5" y="3599932"/>
            <a:ext cx="3613404" cy="2913399"/>
          </a:xfr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DB60A694-C864-9C14-81CF-8C17FDD6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1930" cy="3234721"/>
          </a:xfrm>
          <a:prstGeom prst="rect">
            <a:avLst/>
          </a:prstGeom>
        </p:spPr>
      </p:pic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A8EB388A-F5A3-065A-9763-7383BDD9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30" y="-3508"/>
            <a:ext cx="4468368" cy="3602736"/>
          </a:xfrm>
          <a:prstGeom prst="rect">
            <a:avLst/>
          </a:prstGeom>
        </p:spPr>
      </p:pic>
      <p:pic>
        <p:nvPicPr>
          <p:cNvPr id="11" name="图片 10" descr="图形用户界面, 图表&#10;&#10;AI 生成的内容可能不正确。">
            <a:extLst>
              <a:ext uri="{FF2B5EF4-FFF2-40B4-BE49-F238E27FC236}">
                <a16:creationId xmlns:a16="http://schemas.microsoft.com/office/drawing/2014/main" id="{886A9D2F-0079-DF67-C12C-89FBC2D4A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1" y="3255264"/>
            <a:ext cx="446836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3975-93A0-A65D-0598-6860D54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12C5F-AC23-73A5-4480-246197E5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B1D8C-055A-69F8-AABE-988D2EFA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4" y="0"/>
            <a:ext cx="1054899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358B6-0255-4267-A90D-487C24FD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65653"/>
            <a:ext cx="9610725" cy="1848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16BECF-4F46-5B97-49BA-7744BCB1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83" y="1813719"/>
            <a:ext cx="812646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0D5F8-389E-2034-8AEF-EEAF57EF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moving TC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F937A-C6EB-35B0-215C-5DF91BCA6282}"/>
              </a:ext>
            </a:extLst>
          </p:cNvPr>
          <p:cNvSpPr/>
          <p:nvPr/>
        </p:nvSpPr>
        <p:spPr>
          <a:xfrm>
            <a:off x="4154805" y="135255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2DDF2-1E01-0289-5531-451D85CBDBFA}"/>
              </a:ext>
            </a:extLst>
          </p:cNvPr>
          <p:cNvSpPr/>
          <p:nvPr/>
        </p:nvSpPr>
        <p:spPr>
          <a:xfrm>
            <a:off x="6685371" y="843915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 descr="图表, 折线图&#10;&#10;AI 生成的内容可能不正确。">
            <a:extLst>
              <a:ext uri="{FF2B5EF4-FFF2-40B4-BE49-F238E27FC236}">
                <a16:creationId xmlns:a16="http://schemas.microsoft.com/office/drawing/2014/main" id="{42721D2E-D4DD-66E4-F2A7-1FA0EFE8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141046"/>
            <a:ext cx="4203192" cy="3401568"/>
          </a:xfrm>
        </p:spPr>
      </p:pic>
      <p:pic>
        <p:nvPicPr>
          <p:cNvPr id="12" name="图片 11" descr="图表, 折线图&#10;&#10;AI 生成的内容可能不正确。">
            <a:extLst>
              <a:ext uri="{FF2B5EF4-FFF2-40B4-BE49-F238E27FC236}">
                <a16:creationId xmlns:a16="http://schemas.microsoft.com/office/drawing/2014/main" id="{A8B67497-B6C9-3EB3-1D49-281D89E8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13" y="69081"/>
            <a:ext cx="4282440" cy="3401568"/>
          </a:xfrm>
          <a:prstGeom prst="rect">
            <a:avLst/>
          </a:prstGeom>
        </p:spPr>
      </p:pic>
      <p:pic>
        <p:nvPicPr>
          <p:cNvPr id="14" name="图片 13" descr="图表, 折线图&#10;&#10;AI 生成的内容可能不正确。">
            <a:extLst>
              <a:ext uri="{FF2B5EF4-FFF2-40B4-BE49-F238E27FC236}">
                <a16:creationId xmlns:a16="http://schemas.microsoft.com/office/drawing/2014/main" id="{C3B27C07-4F37-86DA-260D-D61E65CC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3574188"/>
            <a:ext cx="4203192" cy="3401568"/>
          </a:xfrm>
          <a:prstGeom prst="rect">
            <a:avLst/>
          </a:prstGeom>
        </p:spPr>
      </p:pic>
      <p:pic>
        <p:nvPicPr>
          <p:cNvPr id="16" name="图片 15" descr="图表, 折线图&#10;&#10;AI 生成的内容可能不正确。">
            <a:extLst>
              <a:ext uri="{FF2B5EF4-FFF2-40B4-BE49-F238E27FC236}">
                <a16:creationId xmlns:a16="http://schemas.microsoft.com/office/drawing/2014/main" id="{710E8374-7556-A80B-10FA-C8023F516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39" y="3581870"/>
            <a:ext cx="4203192" cy="3401568"/>
          </a:xfrm>
          <a:prstGeom prst="rect">
            <a:avLst/>
          </a:prstGeom>
        </p:spPr>
      </p:pic>
      <p:pic>
        <p:nvPicPr>
          <p:cNvPr id="18" name="图片 17" descr="图表, 折线图&#10;&#10;AI 生成的内容可能不正确。">
            <a:extLst>
              <a:ext uri="{FF2B5EF4-FFF2-40B4-BE49-F238E27FC236}">
                <a16:creationId xmlns:a16="http://schemas.microsoft.com/office/drawing/2014/main" id="{25DFDBDD-6939-A4EB-9661-A1E553BE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3" y="3809023"/>
            <a:ext cx="3316337" cy="26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C7BEB-DD99-27F2-768E-A61F97AA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354C135-7257-FCC3-91F0-9959C7579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65" y="3633624"/>
            <a:ext cx="7281735" cy="293838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06E159-FB73-7D73-1D5A-9FC44976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5" y="285991"/>
            <a:ext cx="6257035" cy="32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6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D637-7686-BFE6-041E-79B46CF2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表格&#10;&#10;AI 生成的内容可能不正确。">
            <a:extLst>
              <a:ext uri="{FF2B5EF4-FFF2-40B4-BE49-F238E27FC236}">
                <a16:creationId xmlns:a16="http://schemas.microsoft.com/office/drawing/2014/main" id="{5BAF0432-8480-0349-1E11-E011CE3A1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9"/>
          <a:stretch/>
        </p:blipFill>
        <p:spPr>
          <a:xfrm>
            <a:off x="-833685" y="365125"/>
            <a:ext cx="11944300" cy="5868035"/>
          </a:xfrm>
        </p:spPr>
      </p:pic>
    </p:spTree>
    <p:extLst>
      <p:ext uri="{BB962C8B-B14F-4D97-AF65-F5344CB8AC3E}">
        <p14:creationId xmlns:p14="http://schemas.microsoft.com/office/powerpoint/2010/main" val="114472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2059"/>
          <a:stretch>
            <a:fillRect/>
          </a:stretch>
        </p:blipFill>
        <p:spPr>
          <a:xfrm>
            <a:off x="-66675" y="0"/>
            <a:ext cx="6735445" cy="51447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9250"/>
            <a:ext cx="70294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6070" t="87572"/>
          <a:stretch>
            <a:fillRect/>
          </a:stretch>
        </p:blipFill>
        <p:spPr>
          <a:xfrm>
            <a:off x="4383405" y="4540250"/>
            <a:ext cx="2285365" cy="727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0B3C08-2413-6601-136A-55D0DEC5C71A}"/>
              </a:ext>
            </a:extLst>
          </p:cNvPr>
          <p:cNvSpPr/>
          <p:nvPr/>
        </p:nvSpPr>
        <p:spPr>
          <a:xfrm>
            <a:off x="1668780" y="693420"/>
            <a:ext cx="4236720" cy="273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234D343-D66C-E9D8-2897-0B62A253216C}"/>
                  </a:ext>
                </a:extLst>
              </p14:cNvPr>
              <p14:cNvContentPartPr/>
              <p14:nvPr/>
            </p14:nvContentPartPr>
            <p14:xfrm>
              <a:off x="237960" y="147600"/>
              <a:ext cx="7610760" cy="6258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234D343-D66C-E9D8-2897-0B62A25321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00" y="138240"/>
                <a:ext cx="7629480" cy="6276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日历&#10;&#10;AI 生成的内容可能不正确。">
            <a:extLst>
              <a:ext uri="{FF2B5EF4-FFF2-40B4-BE49-F238E27FC236}">
                <a16:creationId xmlns:a16="http://schemas.microsoft.com/office/drawing/2014/main" id="{48A5E5A2-EB0A-1BFA-E641-830A6AE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299601"/>
            <a:ext cx="9402487" cy="6258798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C6CCE9F9-C2B8-307E-7537-5BCF6F49E472}"/>
              </a:ext>
            </a:extLst>
          </p:cNvPr>
          <p:cNvSpPr/>
          <p:nvPr/>
        </p:nvSpPr>
        <p:spPr>
          <a:xfrm>
            <a:off x="3421380" y="1059179"/>
            <a:ext cx="3749040" cy="2430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1115</Words>
  <Application>Microsoft Office PowerPoint</Application>
  <PresentationFormat>宽屏</PresentationFormat>
  <Paragraphs>60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moving TC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Wenfang Lu</dc:creator>
  <cp:lastModifiedBy>Wenfang Lu</cp:lastModifiedBy>
  <cp:revision>13</cp:revision>
  <dcterms:created xsi:type="dcterms:W3CDTF">2025-03-16T05:39:01Z</dcterms:created>
  <dcterms:modified xsi:type="dcterms:W3CDTF">2025-03-18T07:05:08Z</dcterms:modified>
</cp:coreProperties>
</file>