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tags/tag1.xml" ContentType="application/vnd.openxmlformats-officedocument.presentationml.tags+xml"/>
  <Override PartName="/ppt/ink/ink5.xml" ContentType="application/inkml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3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6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2748" y="108"/>
      </p:cViewPr>
      <p:guideLst>
        <p:guide orient="horz" pos="2160"/>
        <p:guide pos="53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0777" units="1/cm"/>
          <inkml:channelProperty channel="Y" name="resolution" value="43.11377" units="1/cm"/>
          <inkml:channelProperty channel="T" name="resolution" value="1" units="1/dev"/>
        </inkml:channelProperties>
      </inkml:inkSource>
      <inkml:timestamp xml:id="ts0" timeString="2025-03-19T15:42:38.8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16166 11007 0,'0'13'141,"0"40"-110,0 0 0,13-14 0,-13-12-15,13-27 0,-13 13-1,14-13 1,12 0 78,93-53-63,-79 13 0,13-12 0,-40 25 1,0-13-1,-13 27 0,0 0 188,0 0-157,-26 105 235,12-12-265,14 26-17,0-93 220,0 0-204</inkml:trace>
  <inkml:trace contextRef="#ctx0" brushRef="#br0" timeOffset="6663.5">16219 13031 0,'0'26'78,"0"-13"-62,0 1-1,0-1 1,0 13-1,0 54 1,0-67 0,0 0 15,0 27 0,0-27 16,26-13-16,-13 0-15,27 13 0,-27-13-1,14 0 16,-14-13 1,14-13-17,-14-1 17,-13 14-17,26-14 1,-13-12 15,-13 26-15,0-14 15,14-13 0,-14 27-15,0-26-1,0 65 220,0 119-204,0-92 0,0-13 1,0-27-17,0 1 1,13 12-1</inkml:trace>
  <inkml:trace contextRef="#ctx0" brushRef="#br0" timeOffset="12439.87">16298 15094 0,'13'0'125,"27"93"-94,-13-27 0,-14-39 0,0 39-15,0-66 15,0 0 63,-13-13-78,93-199 15,-80 146-15,-13 26 15,0 27-16,0-14 17</inkml:trace>
  <inkml:trace contextRef="#ctx0" brushRef="#br0" timeOffset="14420">16258 17026 0,'0'13'125,"0"14"-93,0 78-1,14-38 0,-1 25 0,0-79-15,27 80 15,-27-40 1,0-40-1,-13-26 78,0 0-93,66-239-1,-26 94 17,-27 91-17,1 41 1,-14 13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0777" units="1/cm"/>
          <inkml:channelProperty channel="Y" name="resolution" value="43.11377" units="1/cm"/>
          <inkml:channelProperty channel="T" name="resolution" value="1" units="1/dev"/>
        </inkml:channelProperties>
      </inkml:inkSource>
      <inkml:timestamp xml:id="ts0" timeString="2025-03-19T13:32:57.0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11456 2633 0,'27'0'94,"79"0"-79,66-14 17,26-12-1,-158 13-15,92 13 15,40-14 0,-106 14 0,-26 0-15,26 0 15,-26 0 0,-1 0-15,54 0 15,13 0 1,-14 0-17,-39 14 16,-26-14 1</inkml:trace>
  <inkml:trace contextRef="#ctx0" brushRef="#br0" timeOffset="1659.66">16735 2540 0,'13'0'109,"27"0"-93,13 13-1,-27-13 1,93 0-1,-66 0 1,-13 0-16,26 0 16,79 0 15,-65 13-15,39 1-1,-27-1 1,-39 0-1,27-13 1,-54 0 0,27 0-1,-40 0-15,14 0 16,26 0 15,-27 0-15,1 0-1,-14 0 1,13 0 125,1 0-110,12 0-15,-12 0-16,-14 0 15,40 0 1,-27 0 15</inkml:trace>
  <inkml:trace contextRef="#ctx0" brushRef="#br0" timeOffset="5926.7">16047 5649 0,'13'0'188,"27"0"-157,26 0 0,-26 0-15,39 0 0,27 0 15,-14 0 0,-52 0-15,-27 0-1,14 0 1,-14 0 15,0 0 16,53 0-16,14 0 1,-1 0-17,80 0 17,-53 0-17,52 0 16,-52 0 1,-79 0-17,39 0 17,-26 0-1,-14 0-16,0 0 17,14 0-1,-27 0-15,1 0 296</inkml:trace>
  <inkml:trace contextRef="#ctx0" brushRef="#br0" timeOffset="8563.04">20214 2183 0,'-40'66'109,"1"-13"-93,-120 225-1,119-225 1,-119 211-1,67-132 1,-27 67 0,-14 13-1,81-120 1,-134 146 0,94-158 15,26-14 0,52-66-15,14 13-1,-26 0 48,-53 53-32,65-39-15,-52 13-1,-40 52 17,27 27-17,26-53-15,40-26 16,-106 79 15,26-26 0,80-80-15,0 0 15</inkml:trace>
  <inkml:trace contextRef="#ctx0" brushRef="#br0" timeOffset="9361.24">18415 4286 0,'-13'0'31,"-14"27"0,-52 79-15,-54 118 15,67-131 0,53-67-31,-13 14 16,-1-13 15,54-27 32,-1 0-48,-13 0 16,186 26 1,-173-26-17,14 0 17,-14 0 77,1 0-93,26 0 15,-27 0 0,27 0-15</inkml:trace>
  <inkml:trace contextRef="#ctx0" brushRef="#br0" timeOffset="10577.28">20042 1759 0,'0'0'0,"-53"-26"16,-66 13 15,-119 0 0,-40 13 1,119 0-1,14 0-16,-120 0 17,212 0-17,14 13 1,-67 0 15,53-13-15,-13 26-1,53-26 1,-27 14 15,-13-1-15,53 0 0,-27 0 15</inkml:trace>
  <inkml:trace contextRef="#ctx0" brushRef="#br0" timeOffset="11329.4">18362 1601 0,'0'0'0,"-27"0"31,1 13-15,-27 13 0,0 14 15,-39 0-16,78-27 1,-12 0 15,132 14 47,66 26-46,-66-40-1,-93 0-15,26-13 15,-39 13 94</inkml:trace>
  <inkml:trace contextRef="#ctx0" brushRef="#br0" timeOffset="12744">20479 1164 0,'-14'0'16,"1"-13"15,-13 13-15,-1-13-16,1 13 16,-14 0-1,-26-27 1,-582-105 15,330 66-15,-52-14-1,-54 28 1,-237-1 15,529 53-15,-186-14-1,199 14 1,-1508 67 15,1336-54-15,172 0 0,-40 13-1,-92 1 16,185-14-31,-93 14 16,-198 25 15,185-12 1,66-13-17,66-14 1,-66 0-1,-26 40 17,79-40-17,-13 27 17,26-14-1,27-26-16,0 0 17,13 14-1,-27-1 0,1 13-15,-14 1 15,14-14-15,-14 13-1,27-26 1,-14 0 15,14 14 0,0-14 1,0 0-17</inkml:trace>
  <inkml:trace contextRef="#ctx0" brushRef="#br0" timeOffset="13591.74">13282 1072 0,'0'13'16,"-27"13"31,-65 54-16,-67 12 0,40-39-15,13 0 15,119-53 63,93 13-79,13 27 1,93 0 15,-172-40 0</inkml:trace>
  <inkml:trace contextRef="#ctx0" brushRef="#br0" timeOffset="15354.53">20796 1455 0,'27'13'94,"-14"1"-78,0-1-1,0-13 1,0 26-1,1-12 1,-1-1 15,-13 0-15,13 40 0,0-13 15,-13-27-16,0 0 17,0 0-17,0 27 17,0-27 14,27-13-14,-14 0-17,14 0 1,-14 0 0,0 0-1,0 0 1,-13-26-1,13-14 17,-13 14-17,0-40 17,0 52-17,0-12 1,14-14 15,-14 27-15,0-14-1,0-12 1,0 26 15</inkml:trace>
  <inkml:trace contextRef="#ctx0" brushRef="#br0" timeOffset="27030.28">17039 3691 0,'0'-13'109,"26"13"-78,14 0-15,13 0 0,26 0-1,67 0 16,-106 0-15,13 0 0,66 0-1,0 0 17,-80 0-17,-25 0 1,25 0-1,14 0 1,79 0 0,-52 0 15,12 0 0,41 0 16,-94 0-31,1-14 15,-27 14 0</inkml:trace>
  <inkml:trace contextRef="#ctx0" brushRef="#br0" timeOffset="28614.1">20492 1839 0,'-13'0'15,"-1"0"1,-12 13 0,-1 0-1,-52 27 1,-212 145 15,198-132-15,-131 106 15,-1-27-15,-27 14-1,67-27 16,92-53-15,54-53 0,-27 40-1,66-40 32,-14-13-16,1 0-15,-27 53 0,27-40 15,-13 14-15,13-14-1,-54 27 1</inkml:trace>
  <inkml:trace contextRef="#ctx0" brushRef="#br0" timeOffset="29562.1">18785 2805 0,'-13'13'47,"-80"40"0,54-14-32,12-25 1,14-1-1,-80 53 17,41-40-17,25 1 17,40-27 77,172 0-93,-13 0 15,-92 0-16,-40 0 17,-14 0-17,-13 0 1,14 0 15</inkml:trace>
  <inkml:trace contextRef="#ctx0" brushRef="#br0" timeOffset="165052.97">12581 4551 0,'13'-13'78,"0"13"-46,0 0-17,27 0 17,-27 0-32,1 0 31,-1 0 31,-13 13-15,13 0-16,0 66 1,14-65-1,-14-1 0,-13 0 16,13 0-16,0-13 63,54-26-63,-1-67 1,-27 1-17,-12 52 16,-27 27 1</inkml:trace>
  <inkml:trace contextRef="#ctx0" brushRef="#br0" timeOffset="167282.94">13123 4511 0,'13'0'109,"14"0"-93,13 0 15,-14 0-15,14 0-1,-27 0 1,13 0 15,1 0 0,-14 0-15</inkml:trace>
  <inkml:trace contextRef="#ctx0" brushRef="#br0" timeOffset="168106.93">13269 4379 0,'0'13'109,"0"0"-93,-66 252 15,52-252-15,14 27-1</inkml:trace>
  <inkml:trace contextRef="#ctx0" brushRef="#br0" timeOffset="169348.98">13520 4392 0,'-13'13'125,"0"40"-109,-14-13 15,27-14-15,0 1-1,0-14 329,-13 0-328,0 14-1,13 12 1</inkml:trace>
  <inkml:trace contextRef="#ctx0" brushRef="#br0" timeOffset="172685.17">20703 4564 0,'40'-26'141,"0"-1"-110,-27 27-31,0 0 16,1 0 31,-1 0-32,0 0 1,0 0 31,0 0 78,-13 27-110,14 12 17,-14-25-17,13-1 1,0 26 0,-13-12 15,13-27-16,-13 13 17,0 0-1,27-13 266,-27-13-282,0 0 1,13-14 0,-13 1 15,0 0 0,0 12-15,13 1 15,-13-13 0,0 12-15,0 1 0,0-13-1,0 12 16,0-12 1,0 13 15,0 0-32</inkml:trace>
  <inkml:trace contextRef="#ctx0" brushRef="#br0" timeOffset="173738.61">21193 4551 0,'13'0'78,"53"13"-62,-39-13-16,12 0 16,1 0 15,-27 0 0</inkml:trace>
  <inkml:trace contextRef="#ctx0" brushRef="#br0" timeOffset="174424.22">21709 4432 0,'0'13'63,"0"0"-48,0 27 1,0-14 0,0 27-1,0-39 1,0 12-16,0-13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0777" units="1/cm"/>
          <inkml:channelProperty channel="Y" name="resolution" value="43.11377" units="1/cm"/>
          <inkml:channelProperty channel="T" name="resolution" value="1" units="1/dev"/>
        </inkml:channelProperties>
      </inkml:inkSource>
      <inkml:timestamp xml:id="ts0" timeString="2025-03-19T15:28:30.6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21418 1707 0,'26'0'171,"-12"0"-155,-1 0 15,13 0-15,54 13 15,-54 0 0,-13-13-15,40 26 15,-26-26-15,39 27 15,-40-14 0,-13-13 16,1 13-31,-1-13 15,0 14-15,0-1 15,1-13-15,25 26 15,-25-12 0,12 12-15,0-13-1,-12 0 1,-1 1 31,27 12-16,26 27 0,-53-40 1,0-13-17,-13 14 1,66 38 0,-52-38 15,-1-1-16,27 40 17,-1 13-1,-39-40-15,40 1-1,-14 39 1,-12-26-1,12-1 1,-13-12 0,0-14-1,1 27 1,-1-27 15,-13 0 0,13 0-15,0 1 15</inkml:trace>
  <inkml:trace contextRef="#ctx0" brushRef="#br0" timeOffset="1016.54">22370 2566 0,'40'14'109,"-27"12"-78,0-13-15,1 14 0,-1-27-1,-13 13 1,13-13 78,0-26-63,27-27-16,-40 26 1,40-65 15,-27 92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0777" units="1/cm"/>
          <inkml:channelProperty channel="Y" name="resolution" value="43.11377" units="1/cm"/>
          <inkml:channelProperty channel="T" name="resolution" value="1" units="1/dev"/>
        </inkml:channelProperties>
      </inkml:inkSource>
      <inkml:timestamp xml:id="ts0" timeString="2025-03-19T15:38:36.3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10266 2818 0,'0'13'172,"0"14"-156,0-1-1,13 0 32,-13-12-16,13 25 1,-13-12-1,13-27 266,40-53-250,27-13-16,-80 53 0,0-1 0,26 1 1</inkml:trace>
  <inkml:trace contextRef="#ctx0" brushRef="#br0" timeOffset="1567.14">12343 2910 0,'13'0'141,"-13"14"-125,13-14-1,40 79 17,-40-66-17,0 0 16,-13 1-15,14-1 0,-14 0 15,13-13-31,-13 13 78,13-13 31,27-53-93,-14 14 15,-12 26-15,-1-27 0,0 27-1,-13-1 32</inkml:trace>
  <inkml:trace contextRef="#ctx0" brushRef="#br0" timeOffset="3811.11">16258 2897 0,'14'27'234,"-1"26"-218,-13-27 15,0-13 0,13 0 16,-13 1-31,0-1 15,13-13 125,1-13-140,-1-1-1,13-38 17,14-1-1,-27 26 0</inkml:trace>
  <inkml:trace contextRef="#ctx0" brushRef="#br0" timeOffset="4830.14">17661 2871 0,'13'26'78,"13"14"-47,-12-27-15,52 66 15,-66-65 0,0 12 0,13-26 16,0-26-15,1 12-32,-1 1 15,0-26-15,53-41 31,-39 27 1</inkml:trace>
  <inkml:trace contextRef="#ctx0" brushRef="#br0" timeOffset="7109.82">21444 2858 0,'27'26'125,"-27"-13"-110,39 80 1,-12-67 15,-27-13-15,0 1 0,13-14 124,-13-14-124,27-38-1,12-15 1,-39 54 0,14 0-1,-14 0 1,0 0 15</inkml:trace>
  <inkml:trace contextRef="#ctx0" brushRef="#br0" timeOffset="9614.98">23257 2831 0,'13'27'125,"-13"-14"-109,13 13 15,0-13-15,-13 14-1,14-14 1,12 0 297,-26 1-282,13-14 859,1-27-874,-1 1 0,0-14 15,0 40-15,-13-13-1,13 0 1,1 13-1,-14-27 1,13 14 15,-13 0-15,13 13 15</inkml:trace>
  <inkml:trace contextRef="#ctx0" brushRef="#br0" timeOffset="17022.32">23071 4339 0,'0'0'0,"27"40"125,-14 0-109,27 39-1,-27-53 1,-13-12 0,13-1 15,1-26 63,25-54-79,-26 41 1,-13 13-1,27-53 1,-14 39 15</inkml:trace>
  <inkml:trace contextRef="#ctx0" brushRef="#br0" timeOffset="18285.2">16801 4432 0,'13'0'47,"0"26"-16,1-13-15,-14 14 0,13-1-1,26 27 1,1 40-1,-27-53 1,1-40 31,12-40-16,40-53 0,-13 27-15,-26 40 0,-1-27-1,-13 26 1</inkml:trace>
  <inkml:trace contextRef="#ctx0" brushRef="#br0" timeOffset="19657.43">11205 4286 0,'13'27'78,"14"26"-63,26 79 17,-53-106-17,26-12 17,-13-28 93,40-65-110,0 0 1,0 12 15,-27 28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0777" units="1/cm"/>
          <inkml:channelProperty channel="Y" name="resolution" value="43.11377" units="1/cm"/>
          <inkml:channelProperty channel="T" name="resolution" value="1" units="1/dev"/>
        </inkml:channelProperties>
      </inkml:inkSource>
      <inkml:timestamp xml:id="ts0" timeString="2025-03-19T15:52:24.1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3082 9856 0,'27'26'125,"12"93"-93,-25-92-17,12 12 17,27-65 77,40-67-93,-14 1 15,0-14 0,-65 93-31,38-67 31,-52 67 1</inkml:trace>
  <inkml:trace contextRef="#ctx0" brushRef="#br0" timeOffset="993.02">3162 7871 0,'0'40'63,"13"-27"-47,-13 27-1,13 0 1,0-27 15,1-13-15,-1 0-1,0 0 17,13 0-1,-12 0-16,-1 0 17,0 0-1,0 0-15,27-53-1,-27 27 1,0-1-1,-13 14-15</inkml:trace>
  <inkml:trace contextRef="#ctx0" brushRef="#br0" timeOffset="1994.13">3082 5940 0,'0'53'109,"27"132"-77,-1-145-1,14-40 0,-27 0-15,0 0-1,53-93 1,40-79 15,-93 132 1</inkml:trace>
  <inkml:trace contextRef="#ctx0" brushRef="#br0" timeOffset="3080.73">3188 3876 0,'0'0'0,"0"-26"16,0-1 15,13 27 78,1 40-77,-1-27-17,26 40 17,-12-53-1,-14 0 0,80 0-15,-14-79-1,-52 52-15,-1-79 32,-13 53-32,-13 40 46</inkml:trace>
  <inkml:trace contextRef="#ctx0" brushRef="#br0" timeOffset="3952.64">3175 1601 0,'0'26'78,"13"14"-62,0-27-1,-13 0 1,0 1-16,27 78 16,-14-65-16,0-27 31,0 0 16,1-14-32,25-25 1,54-94 0,-80 94-16,53-41 31,-52 67-16,25-13 1</inkml:trace>
  <inkml:trace contextRef="#ctx0" brushRef="#br0" timeOffset="33283.1">4180 9141 0,'-26'14'78,"13"12"-63,-1 1 17,-105 92-1,53-14 16,53-91-47,-27 39 15,27-27 32,-40 27-16,27-27 1,12-12-32,-12 12 31,13-26-15</inkml:trace>
  <inkml:trace contextRef="#ctx0" brushRef="#br0" timeOffset="33973.51">3797 9406 0,'-40'93'78,"-39"12"-47,65-65-15,14-27-16,0 1 31,0-1 16,27-13 47,79 0-78,118 26 15,-171-26 0,-53 13 63,-13 1-94</inkml:trace>
  <inkml:trace contextRef="#ctx0" brushRef="#br0" timeOffset="34788.53">3598 10067 0,'13'14'31,"-13"-1"-31,106 93 31,-26-14-15,52 14-1,-26-13 17,-27-1-1,-39-39-16,13 27 1,-27-27 0,27-1 15</inkml:trace>
  <inkml:trace contextRef="#ctx0" brushRef="#br0" timeOffset="35519.75">3625 10041 0,'0'26'16,"-40"107"15,0-1 0,27-79-15,0-40-16,13 14 15</inkml:trace>
  <inkml:trace contextRef="#ctx0" brushRef="#br0" timeOffset="36058.32">3598 9869 0,'27'0'31,"12"26"0,-25-12-31,-1-1 16,0 0 15,0 0 0,0-13 47,14 40-46,-14-27-17,0-13 1,1 0-1,-1 13 17</inkml:trace>
  <inkml:trace contextRef="#ctx0" brushRef="#br0" timeOffset="38788.91">3611 10054 0,'14'0'94,"-1"0"-94,27 0 16,26 0 15,-27 0 0,-25 13-15,12-13 15,-13 0 0,1 0-15,12 0 0,-13 0 15</inkml:trace>
  <inkml:trace contextRef="#ctx0" brushRef="#br0" timeOffset="48756.13">4564 9274 0,'40'39'141,"26"27"-110,-66-52-16,13 12 1,27 27 0,-40-40 15,39 40-15,-25-26 15,-1-14-31,13 27 31,1-27 0,-27 0-15,13-13 0,-13 13-1,13-13 1,-13 14 15</inkml:trace>
  <inkml:trace contextRef="#ctx0" brushRef="#br0" timeOffset="49527.93">4895 9512 0,'13'0'47,"0"0"-16,14 26 0,-1 1 1,-26-1-17,26 14 17,-12 0-17,-1-27 16,-13 0 1,-66-13 30,26 0-46,-79 0-1,79 13-15,-52-13 32,78 0-1,14 27 47,27-1-47</inkml:trace>
  <inkml:trace contextRef="#ctx0" brushRef="#br0" timeOffset="50565.03">4696 10901 0,'13'-40'31,"67"-66"1,-27 53-32,92-158 31,-79 92 0,-26 53 0,-27 52-15,1 1 15,-1 0-31,-26 0 172,-1 13-172,-12 0 31,-173-14 1,160 14-17,78 0 126,-12 0-125,-1 0-16</inkml:trace>
  <inkml:trace contextRef="#ctx0" brushRef="#br0" timeOffset="50878.39">5053 10253 0,'40'66'47,"39"66"-16,-52-92 1</inkml:trace>
  <inkml:trace contextRef="#ctx0" brushRef="#br0" timeOffset="51786.35">6270 9128 0,'-13'0'16,"0"0"15,0 0-15,0 0-1,-27 27 1,27-14 0,-40 27-16,-40 26 31,-39 66 0,-14-13 0,133-93-15,-27 14 15,14-27 0,26 1-31,-13-14 16,13 13 47</inkml:trace>
  <inkml:trace contextRef="#ctx0" brushRef="#br0" timeOffset="52577.46">5675 9459 0,'-13'0'16,"-27"53"15,1 13 1,12-13-1,14-13 0,0-14 0,52-26 79,133 0-63,-132 0-16</inkml:trace>
  <inkml:trace contextRef="#ctx0" brushRef="#br0" timeOffset="53608.55">5530 10226 0,'13'13'78,"79"80"-47,54 13 1,-120-93-32,199 106 31,-198-92-16,-14-27 17,0 13-17,40 26 17,-40-39-17,27 53 16,-27-53 1,-26 0 46,-66 0-63</inkml:trace>
  <inkml:trace contextRef="#ctx0" brushRef="#br0" timeOffset="54666.6">5516 10173 0,'0'27'63,"0"105"-32,0-26 0,0-93-15,0 0 0,0 1-1,0-1-15</inkml:trace>
  <inkml:trace contextRef="#ctx0" brushRef="#br0" timeOffset="55055.52">5530 10107 0,'26'0'31,"14"0"-15,119 0-1,-120 0-15,41 0 31,-41 0 1</inkml:trace>
  <inkml:trace contextRef="#ctx0" brushRef="#br0" timeOffset="80907.73">4021 225 0,'-26'0'47,"0"-13"-31,-14-14-1,13 14 1,-105-13 0,92 12-1,-65 14 1,52-13-16,0 13 15,-199-13 1,173 13-16,13 0 31,26 0-31,1 0 16,-120 0 15,146 0 0,-120 0-15,1 40-16,-14 26 31,107-53-15,12 0 0,-26 0-16,14 14 15,-67 26 16,40-14 1,26-25-1,27-1-15</inkml:trace>
  <inkml:trace contextRef="#ctx0" brushRef="#br0" timeOffset="81507.83">2011 291 0,'-40'13'32,"27"1"-17,-27 25 1,27-12 15,0-27 16,26 0 0,66 13-32,-66-13 1,14 0 0,13 13-1,-27-13 1,13 0 0</inkml:trace>
  <inkml:trace contextRef="#ctx0" brushRef="#br0" timeOffset="82176.53">1349 503 0,'13'0'16,"27"26"15,13 27 0,-27-13-15,-12-27 0,65 66-1,-66-79 17,-13-13 93</inkml:trace>
  <inkml:trace contextRef="#ctx0" brushRef="#br0" timeOffset="82490.37">1574 503 0,'0'0'0,"-26"26"16,-54 27-1,54-40 1,-106 67-1,118-80-15,-39 39 32</inkml:trace>
  <inkml:trace contextRef="#ctx0" brushRef="#br0" timeOffset="83688.11">1032 2434 0,'13'0'46,"13"13"-30,54 40 15,-67-26-31,80 79 32,-67-93-17</inkml:trace>
  <inkml:trace contextRef="#ctx0" brushRef="#br0" timeOffset="83988.9">1257 2328 0,'-14'0'15,"-65"93"16,66-80-31,-14 27 16,1-27-16,-67 40 31,80-40-15</inkml:trace>
  <inkml:trace contextRef="#ctx0" brushRef="#br0" timeOffset="85581.06">1283 4736 0,'53'13'94,"40"53"-63,12-13 0,-91-53 1</inkml:trace>
  <inkml:trace contextRef="#ctx0" brushRef="#br0" timeOffset="85984.48">1521 4683 0,'-13'0'16,"-27"13"0,14 1-1,-27 12 1,53-13-16,-13 0 31,-14 14 0,14-14 1</inkml:trace>
  <inkml:trace contextRef="#ctx0" brushRef="#br0" timeOffset="89223.93">1786 6562 0,'13'0'78,"0"13"-78,27 66 32,39 54-1,-65-120-15,-1 0-1,0-13 126</inkml:trace>
  <inkml:trace contextRef="#ctx0" brushRef="#br0" timeOffset="89592.33">1892 6575 0,'-14'13'31,"28"-26"-31,-41 53 0,-39 26 31,40-53-31,12 27 16,-12-27-16,13 0 16,13 0 15</inkml:trace>
  <inkml:trace contextRef="#ctx0" brushRef="#br0" timeOffset="91224.77">1733 8824 0,'26'26'110,"40"67"-95,-39-80 17,-27 0-1,0 1-31,13-14 16,14 13 46,-14 0-46,13 14 15</inkml:trace>
  <inkml:trace contextRef="#ctx0" brushRef="#br0" timeOffset="91632.21">1997 8864 0,'-13'0'15,"0"26"1,0-26-16,-40 40 16,13-14-1,-26 14 1,-13 0 15,39-14-15,27-26 15</inkml:trace>
  <inkml:trace contextRef="#ctx0" brushRef="#br0" timeOffset="94802.58">1640 10623 0,'0'0'0,"27"26"32,-1 14-17,80 53 16,-80-54 1,-12-25-32,-1-1 15,-13 0 1,13-13 0,-13 13 15,13-13 0</inkml:trace>
  <inkml:trace contextRef="#ctx0" brushRef="#br0" timeOffset="95675.02">1878 10755 0,'0'-13'94,"0"0"-79,0 0 17,-26 13 15,-40 13-16,13 13-16,-53 40 17,66-39-1,27-1 0,-13-26-15,26 14-1</inkml:trace>
  <inkml:trace contextRef="#ctx0" brushRef="#br0" timeOffset="100286.59">18931 410 0,'13'40'16,"27"13"-1,-1-14-15,1 1 32,26 39-17,-26-52 17</inkml:trace>
  <inkml:trace contextRef="#ctx0" brushRef="#br0" timeOffset="100812.15">19182 489 0,'-13'0'31,"0"0"1,-93 67-17,0 52 1,66-66 15,40-27-15,-13 1-1,13-14-15,0 0 32</inkml:trace>
  <inkml:trace contextRef="#ctx0" brushRef="#br0" timeOffset="101531.93">18878 2408 0,'0'-14'31,"40"41"0,12 39-15,81 93 15,-80-93 0,-40-66-31,-13-13 141</inkml:trace>
  <inkml:trace contextRef="#ctx0" brushRef="#br0" timeOffset="101830.75">19129 2447 0,'-13'0'16,"-53"53"15,53-39-31,-40 25 31,39-26-15,-38 27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E2C19-A07B-48A9-B372-AF099A62855F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72F05-9CC2-41A1-AB0F-6A4DECF30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76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72A00-38EF-0DBF-F65A-65FFFCF64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376A2B-B069-7DE1-AB00-A702D0C52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DE8B3-712E-F56A-D9BB-7D5BA46C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98384A-4B0F-F07F-8308-C7CF2537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E98A87-1ED7-9690-91A3-BE2346FE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6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117F7-5771-FED8-8208-4F649BAF2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1D9D18-C0D2-F4FC-FC59-D1E78FD01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07C2FF-2587-C4F8-0625-31C11115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712AE-9943-E945-DEA3-D73A1B41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E4F9FE-B759-B784-488A-78A88A0B4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2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5900B8-CD46-CA92-FD56-7C11E612F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DA72D7-66F7-0D59-C3E5-F7580ACCC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E4F12C-F0BF-88B8-8BD2-6FDB039E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439C1A-3B96-B0FC-8621-B21314BC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BD1D1E-5465-A860-39DD-2DC2AF57F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80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B9E8E-4975-CBCC-BA5C-50B8E1E7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A5653-888F-811A-6CF1-6E43D5A16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BF8BFC-B000-B7C8-3066-F35C43797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13D59F-47A2-CB84-A66A-6632CB23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6E2342-8D1E-0BD8-4AA6-CAD93FCF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28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12ABC-74D7-2468-67CB-7D94AFB8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05527A-B085-9A80-9202-49B8AF8B5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103DEF-4DC6-920B-4097-E529DE9CE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BC00EA-5583-FD97-A616-122909789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742FC6-AE90-280B-30D0-2112D9C0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240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1E3ED-00AC-BE99-0F2E-91D714AA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E86D7C-B5C8-3066-496B-C26C8599C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459715-D121-97AF-7248-F54BA8D65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583394-880D-8167-88D1-6BD155EB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D8F9A4-E8FD-CB18-5761-61CB8C6F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7186B7-C2AD-66D9-DDFE-2F0C50E1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98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38A69-40FB-C474-F1FD-E309AA29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592670-4EFD-B585-8ECB-9524168D1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11EF1C-3169-7BD9-1728-96F35C5A6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7721AF-CE77-1DE5-2706-B130CE983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B145E6-9E07-0637-C351-7C983CE14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9A5AA8-08B1-68E0-1426-C2F8A662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131183-3309-1A3D-9560-37E308CD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FC34D4-3D8B-D205-5EBA-A472AB6E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51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F72EC-7C35-FA6E-A700-95DD97623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AEB245-3083-3027-292B-FD3F056A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F1B917-CF2B-9010-5824-C8299C977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EF564A-497F-1A46-74DD-2083943A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15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07CBAF-4615-55EE-C128-B6EC4085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85DBEF-CC77-5063-985F-D65E608A5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E641A7-D376-94F7-1F67-BD344D157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22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8958A-9BBE-06D1-AF90-18EFC6042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C76CB1-07C1-4C97-2F97-3E161F4FB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DC7A1A-09B4-B04C-0DEF-448794541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56A0AF-3BBA-EFE0-5154-6B24651D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298B06-1C77-CCDE-3AA1-712E1663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032412-36ED-C327-6550-BECF39406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36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D1909-2801-DB19-BE4C-3545A895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98A710-F925-AC01-A3F2-372859321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F4ADE7-5DBE-974D-4D99-4980F82B0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9D1021-85B3-C1E0-5557-AD525BAD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7F558D-68C2-7365-30DE-9BD8AB7E5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F7AE6E-1372-0527-5555-E6EE6A3E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43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A3606C-036E-8297-F942-E3EB9D9E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1F8335-B607-0F02-00E5-B1FE7EFFC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C384DE-89E7-B740-8D14-2E4D60381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8D2564-D4BD-4B39-9CF1-C628194E47CC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99A5AC-17D2-B8FE-4D33-9420D9D25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0B9FCD-C805-7278-1191-99FB0F282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2.png"/><Relationship Id="rId4" Type="http://schemas.openxmlformats.org/officeDocument/2006/relationships/customXml" Target="../ink/ink2.xml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customXml" Target="../ink/ink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D81757F-2051-B42E-E42B-F19F2161C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95" y="0"/>
            <a:ext cx="5702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41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日历&#10;&#10;AI 生成的内容可能不正确。">
            <a:extLst>
              <a:ext uri="{FF2B5EF4-FFF2-40B4-BE49-F238E27FC236}">
                <a16:creationId xmlns:a16="http://schemas.microsoft.com/office/drawing/2014/main" id="{48A5E5A2-EB0A-1BFA-E641-830A6AE9C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56" y="299601"/>
            <a:ext cx="9402487" cy="6258798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C6CCE9F9-C2B8-307E-7537-5BCF6F49E472}"/>
              </a:ext>
            </a:extLst>
          </p:cNvPr>
          <p:cNvSpPr/>
          <p:nvPr/>
        </p:nvSpPr>
        <p:spPr>
          <a:xfrm>
            <a:off x="3421380" y="1059179"/>
            <a:ext cx="3749040" cy="24307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843E5-91A4-37A1-277B-7C2759112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E10F5D6-9258-E144-8994-BEBEF3934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3050" y="494290"/>
            <a:ext cx="6325150" cy="5869420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EC71E7C-93F2-6626-AD71-D8731A265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103" y="0"/>
            <a:ext cx="65700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15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D2D2E-89E2-7492-D0CE-23C1DC4A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3E11E0B-9532-4440-3195-20BBAC77B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96" y="0"/>
            <a:ext cx="4655327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CB1B243-4F8B-5ADF-444F-FE4DCBA8E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034" y="0"/>
            <a:ext cx="4655327" cy="6858000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8448E8D-6808-8BF9-D6C5-12CC95A94CFD}"/>
              </a:ext>
            </a:extLst>
          </p:cNvPr>
          <p:cNvCxnSpPr>
            <a:cxnSpLocks/>
          </p:cNvCxnSpPr>
          <p:nvPr/>
        </p:nvCxnSpPr>
        <p:spPr>
          <a:xfrm>
            <a:off x="1422400" y="1981200"/>
            <a:ext cx="0" cy="187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3735FCE-DBAB-23F3-B404-E3E5489D8D5D}"/>
              </a:ext>
            </a:extLst>
          </p:cNvPr>
          <p:cNvCxnSpPr>
            <a:cxnSpLocks/>
          </p:cNvCxnSpPr>
          <p:nvPr/>
        </p:nvCxnSpPr>
        <p:spPr>
          <a:xfrm>
            <a:off x="133595" y="3187700"/>
            <a:ext cx="458445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7B4512C-B467-8FC1-64EE-6D22260F9AF1}"/>
              </a:ext>
            </a:extLst>
          </p:cNvPr>
          <p:cNvCxnSpPr>
            <a:cxnSpLocks/>
          </p:cNvCxnSpPr>
          <p:nvPr/>
        </p:nvCxnSpPr>
        <p:spPr>
          <a:xfrm>
            <a:off x="203690" y="2921000"/>
            <a:ext cx="458523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73F28C6-BBF3-7176-D14A-E896805F2E5F}"/>
              </a:ext>
            </a:extLst>
          </p:cNvPr>
          <p:cNvSpPr txBox="1"/>
          <p:nvPr/>
        </p:nvSpPr>
        <p:spPr>
          <a:xfrm>
            <a:off x="1740433" y="3613150"/>
            <a:ext cx="41783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相速度 </a:t>
            </a:r>
            <a:r>
              <a:rPr lang="en-US" altLang="zh-CN" dirty="0"/>
              <a:t>c = sqrt(g H)</a:t>
            </a:r>
          </a:p>
          <a:p>
            <a:r>
              <a:rPr lang="zh-CN" altLang="en-US" dirty="0"/>
              <a:t>目测估计为 </a:t>
            </a:r>
            <a:r>
              <a:rPr lang="en-US" altLang="zh-CN" dirty="0"/>
              <a:t>2000s</a:t>
            </a:r>
            <a:r>
              <a:rPr lang="zh-CN" altLang="en-US" dirty="0"/>
              <a:t>内传过</a:t>
            </a:r>
            <a:r>
              <a:rPr lang="en-US" altLang="zh-CN" dirty="0"/>
              <a:t>400 km</a:t>
            </a:r>
          </a:p>
          <a:p>
            <a:endParaRPr lang="en-US" altLang="zh-CN" dirty="0"/>
          </a:p>
          <a:p>
            <a:r>
              <a:rPr lang="zh-CN" altLang="en-US" dirty="0"/>
              <a:t>对应的</a:t>
            </a:r>
            <a:r>
              <a:rPr lang="en-US" altLang="zh-CN" dirty="0"/>
              <a:t>H</a:t>
            </a:r>
            <a:r>
              <a:rPr lang="zh-CN" altLang="en-US" dirty="0"/>
              <a:t>为</a:t>
            </a:r>
            <a:r>
              <a:rPr lang="en-US" altLang="zh-CN" dirty="0"/>
              <a:t>4000m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01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787D15E-51DF-7C92-5A06-6822DF2652EC}"/>
              </a:ext>
            </a:extLst>
          </p:cNvPr>
          <p:cNvSpPr/>
          <p:nvPr/>
        </p:nvSpPr>
        <p:spPr>
          <a:xfrm>
            <a:off x="754380" y="468630"/>
            <a:ext cx="6126480" cy="2423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E10F1AC-0F35-98AB-674C-1EF5603AF674}"/>
              </a:ext>
            </a:extLst>
          </p:cNvPr>
          <p:cNvSpPr/>
          <p:nvPr/>
        </p:nvSpPr>
        <p:spPr>
          <a:xfrm>
            <a:off x="3284946" y="1177290"/>
            <a:ext cx="1005840" cy="10058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40,20</a:t>
            </a:r>
            <a:r>
              <a:rPr lang="zh-CN" altLang="en-US" dirty="0"/>
              <a:t>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89DED0-5635-81F2-D103-BFE91A5C1D40}"/>
              </a:ext>
            </a:extLst>
          </p:cNvPr>
          <p:cNvSpPr txBox="1"/>
          <p:nvPr/>
        </p:nvSpPr>
        <p:spPr>
          <a:xfrm>
            <a:off x="754380" y="2183130"/>
            <a:ext cx="11608389" cy="16158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Lx = 80  # Length of domain in x-direction, in KM</a:t>
            </a:r>
          </a:p>
          <a:p>
            <a:r>
              <a:rPr lang="zh-CN" altLang="en-US" dirty="0"/>
              <a:t>    Ly = 80  # Length of domain in y-direction, in KM</a:t>
            </a:r>
          </a:p>
          <a:p>
            <a:r>
              <a:rPr lang="zh-CN" altLang="en-US" dirty="0"/>
              <a:t>    Nx = 101  # Number of grid points in x-direction</a:t>
            </a:r>
          </a:p>
          <a:p>
            <a:r>
              <a:rPr lang="zh-CN" altLang="en-US" dirty="0"/>
              <a:t>    Ny = 101 # Number of grid points in y-direction</a:t>
            </a:r>
          </a:p>
          <a:p>
            <a:r>
              <a:rPr lang="zh-CN" altLang="en-US" dirty="0"/>
              <a:t>    dx = Lx / Nx  # Grid spacing in x-direction</a:t>
            </a:r>
          </a:p>
          <a:p>
            <a:r>
              <a:rPr lang="zh-CN" altLang="en-US" dirty="0"/>
              <a:t>    dy = Ly / Ny  # Grid spacing in y-direction</a:t>
            </a:r>
          </a:p>
          <a:p>
            <a:r>
              <a:rPr lang="zh-CN" altLang="en-US" dirty="0"/>
              <a:t>    x = np.linspace(-Lx, Lx+dx*2 , 2*Nx + 1)  # For the wind</a:t>
            </a:r>
          </a:p>
          <a:p>
            <a:r>
              <a:rPr lang="zh-CN" altLang="en-US" dirty="0"/>
              <a:t>    y = np.linspace(-Ly, Ly+dy*2 , 2*Ny + 1)  # For the wind</a:t>
            </a:r>
          </a:p>
          <a:p>
            <a:r>
              <a:rPr lang="zh-CN" altLang="en-US" dirty="0"/>
              <a:t>    X, Y = np.meshgrid(x, y)  # Meshgrid for plotting</a:t>
            </a:r>
          </a:p>
          <a:p>
            <a:r>
              <a:rPr lang="zh-CN" altLang="en-US" dirty="0"/>
              <a:t>    X = np.transpose(X)  # To get plots right</a:t>
            </a:r>
          </a:p>
          <a:p>
            <a:r>
              <a:rPr lang="zh-CN" altLang="en-US" dirty="0"/>
              <a:t>    Y = np.transpose(Y)  # To get plots right</a:t>
            </a:r>
          </a:p>
          <a:p>
            <a:r>
              <a:rPr lang="zh-CN" altLang="en-US" dirty="0"/>
              <a:t>    NT= 30</a:t>
            </a:r>
          </a:p>
          <a:p>
            <a:r>
              <a:rPr lang="zh-CN" altLang="en-US" dirty="0"/>
              <a:t>    Wr = 30</a:t>
            </a:r>
          </a:p>
          <a:p>
            <a:r>
              <a:rPr lang="zh-CN" altLang="en-US" dirty="0"/>
              <a:t>    rMax = 20</a:t>
            </a:r>
          </a:p>
          <a:p>
            <a:r>
              <a:rPr lang="zh-CN" altLang="en-US" dirty="0"/>
              <a:t>    Wx = np.zeros((NT, x.shape[0], y.shape[0]))</a:t>
            </a:r>
          </a:p>
          <a:p>
            <a:r>
              <a:rPr lang="zh-CN" altLang="en-US" dirty="0"/>
              <a:t>    Wy = np.zeros((NT, x.shape[0], y.shape[0]))</a:t>
            </a:r>
          </a:p>
          <a:p>
            <a:r>
              <a:rPr lang="zh-CN" altLang="en-US" dirty="0"/>
              <a:t>    Pa = 1000 + Wx</a:t>
            </a:r>
          </a:p>
          <a:p>
            <a:r>
              <a:rPr lang="zh-CN" altLang="en-US" dirty="0"/>
              <a:t>    for itime in range(NT):</a:t>
            </a:r>
          </a:p>
          <a:p>
            <a:r>
              <a:rPr lang="zh-CN" altLang="en-US" dirty="0"/>
              <a:t>        typhoon_Pos = [40, 20]</a:t>
            </a:r>
          </a:p>
          <a:p>
            <a:r>
              <a:rPr lang="zh-CN" altLang="en-US" dirty="0"/>
              <a:t>        typhoon_Vec = [0,0]</a:t>
            </a:r>
          </a:p>
          <a:p>
            <a:r>
              <a:rPr lang="zh-CN" altLang="en-US" dirty="0"/>
              <a:t>        Wx[itime], Wy[itime] = WindProfile(Wr, rMax, typhoon_Pos, typhoon_Vec, X, Y)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rho_water = 1025.0</a:t>
            </a:r>
          </a:p>
          <a:p>
            <a:r>
              <a:rPr lang="zh-CN" altLang="en-US" dirty="0"/>
              <a:t>    rho_air = 1000.0</a:t>
            </a:r>
          </a:p>
          <a:p>
            <a:r>
              <a:rPr lang="zh-CN" altLang="en-US" dirty="0"/>
              <a:t>    # get sustr svstr</a:t>
            </a:r>
          </a:p>
          <a:p>
            <a:r>
              <a:rPr lang="zh-CN" altLang="en-US" dirty="0"/>
              <a:t>    Cd = 2.5e-3</a:t>
            </a:r>
          </a:p>
          <a:p>
            <a:r>
              <a:rPr lang="zh-CN" altLang="en-US" dirty="0"/>
              <a:t>    windSpeed = np.sqrt(Wx * Wx + Wy * Wy)</a:t>
            </a:r>
          </a:p>
          <a:p>
            <a:r>
              <a:rPr lang="zh-CN" altLang="en-US" dirty="0"/>
              <a:t>    sustr = rho_air / rho_water * Cd * windSpeed * Wx</a:t>
            </a:r>
          </a:p>
          <a:p>
            <a:r>
              <a:rPr lang="zh-CN" altLang="en-US" dirty="0"/>
              <a:t>    svstr = rho_air / rho_water * Cd * windSpeed * Wy</a:t>
            </a:r>
          </a:p>
          <a:p>
            <a:r>
              <a:rPr lang="zh-CN" altLang="en-US" dirty="0"/>
              <a:t>    sustr = np.concatenate((sustr[:,0:1,:], sustr), 1)</a:t>
            </a:r>
          </a:p>
          <a:p>
            <a:r>
              <a:rPr lang="zh-CN" altLang="en-US" dirty="0"/>
              <a:t>    svstr = np.concatenate((svstr[:,:,0:1], svstr), 2)</a:t>
            </a:r>
          </a:p>
          <a:p>
            <a:r>
              <a:rPr lang="zh-CN" altLang="en-US" dirty="0"/>
              <a:t>    lon_u = np.vstack([X[0, :] - 0.5 * (X[1, :] - X[0, :]), 0.5 * (X[:-1, :] + X[1:, :]), X[-1, :] + 0.5 * (X[-1, :] - X[-2, :])])</a:t>
            </a:r>
          </a:p>
          <a:p>
            <a:r>
              <a:rPr lang="zh-CN" altLang="en-US" dirty="0"/>
              <a:t>    lat_u = np.vstack([Y[0, :] - 0.5 * (Y[1, :] - Y[0, :]), 0.5 * (Y[:-1, :] + Y[1:, :]), Y[-1, :] + 0.5 * (Y[-1, :] - Y[-2, :])])</a:t>
            </a:r>
          </a:p>
          <a:p>
            <a:r>
              <a:rPr lang="zh-CN" altLang="en-US" dirty="0"/>
              <a:t>    lon_v = np.hstack([X[:, 0:1] - 0.5 * (X[:, 1:2] - X[:, 0:1]), 0.5 * (X[:, :-1] + X[:, 1:]), X[:, -1:] + 0.5 * (X[:, -1:] - X[:, -2:-1])])</a:t>
            </a:r>
          </a:p>
          <a:p>
            <a:r>
              <a:rPr lang="zh-CN" altLang="en-US" dirty="0"/>
              <a:t>    lat_v = np.hstack([Y[:, 0:1] - 0.5 * (Y[:, 1:2] - Y[:, 0:1]), 0.5 * (Y[:, :-1] + Y[:, 1:]), Y[:, -1:] + 0.5 * (Y[:, -1:] - Y[:, -2:-1])])</a:t>
            </a:r>
          </a:p>
          <a:p>
            <a:r>
              <a:rPr lang="zh-CN" altLang="en-US" dirty="0"/>
              <a:t>    ds_out = xr.Dataset(</a:t>
            </a:r>
          </a:p>
          <a:p>
            <a:r>
              <a:rPr lang="zh-CN" altLang="en-US" dirty="0"/>
              <a:t>            {'sustr': (['sms_time','lon_u', 'lat_u'], sustr), </a:t>
            </a:r>
          </a:p>
          <a:p>
            <a:r>
              <a:rPr lang="zh-CN" altLang="en-US" dirty="0"/>
              <a:t>             'svstr': (['sms_time','lon_v', 'lat_v'], svstr),</a:t>
            </a:r>
          </a:p>
          <a:p>
            <a:r>
              <a:rPr lang="zh-CN" altLang="en-US" dirty="0"/>
              <a:t>             'lon_u': (['lon_u', 'lat_u'], lon_u),</a:t>
            </a:r>
          </a:p>
          <a:p>
            <a:r>
              <a:rPr lang="zh-CN" altLang="en-US" dirty="0"/>
              <a:t>             'lat_u': (['lon_u', 'lat_u'], lat_u),</a:t>
            </a:r>
          </a:p>
          <a:p>
            <a:r>
              <a:rPr lang="zh-CN" altLang="en-US" dirty="0"/>
              <a:t>             'lon_v': (['lon_v', 'lat_v'], lon_v),</a:t>
            </a:r>
          </a:p>
          <a:p>
            <a:r>
              <a:rPr lang="zh-CN" altLang="en-US" dirty="0"/>
              <a:t>             'lat_v': (['lon_v', 'lat_v'], lat_v)},</a:t>
            </a:r>
          </a:p>
          <a:p>
            <a:r>
              <a:rPr lang="zh-CN" altLang="en-US" dirty="0"/>
              <a:t>            coords={</a:t>
            </a:r>
          </a:p>
          <a:p>
            <a:r>
              <a:rPr lang="zh-CN" altLang="en-US" dirty="0"/>
              <a:t>                'sms_time': np.arange(0, (NT)*dt,dt)}   )</a:t>
            </a:r>
          </a:p>
          <a:p>
            <a:r>
              <a:rPr lang="zh-CN" altLang="en-US" dirty="0"/>
              <a:t>    #写入字段</a:t>
            </a:r>
          </a:p>
          <a:p>
            <a:r>
              <a:rPr lang="zh-CN" altLang="en-US" dirty="0"/>
              <a:t>    ds_out['sustr'].attrs['long_name'] = "sustr"</a:t>
            </a:r>
          </a:p>
          <a:p>
            <a:r>
              <a:rPr lang="zh-CN" altLang="en-US" dirty="0"/>
              <a:t>    ds_out['sustr'].attrs['units'] = "N m-2"</a:t>
            </a:r>
          </a:p>
          <a:p>
            <a:r>
              <a:rPr lang="zh-CN" altLang="en-US" dirty="0"/>
              <a:t>    ds_out['sustr'].attrs['coordinates'] = "lon_u lat_u"</a:t>
            </a:r>
          </a:p>
          <a:p>
            <a:r>
              <a:rPr lang="zh-CN" altLang="en-US" dirty="0"/>
              <a:t>    ds_out['sustr'].attrs['time'] = "sms_time"</a:t>
            </a:r>
          </a:p>
          <a:p>
            <a:r>
              <a:rPr lang="zh-CN" altLang="en-US" dirty="0"/>
              <a:t>    ds_out['svstr'].attrs['long_name'] = "svstr"</a:t>
            </a:r>
          </a:p>
          <a:p>
            <a:r>
              <a:rPr lang="zh-CN" altLang="en-US" dirty="0"/>
              <a:t>    ds_out['svstr'].attrs['units'] = "N m-2"</a:t>
            </a:r>
          </a:p>
          <a:p>
            <a:r>
              <a:rPr lang="zh-CN" altLang="en-US" dirty="0"/>
              <a:t>    ds_out['svstr'].attrs['coordinates'] = "lon_v lat_v"</a:t>
            </a:r>
          </a:p>
          <a:p>
            <a:r>
              <a:rPr lang="zh-CN" altLang="en-US" dirty="0"/>
              <a:t>    ds_out['svstr'].attrs['time'] = "sms_time" 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ds_out['sms_time'].attrs['units'] = "days since 0001-01-01 00:00:00"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ds_out.to_netcdf('WindStrFixed.nc')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09B7FF5-6DFD-7E23-096E-0C3DC8A7C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860" y="1504950"/>
            <a:ext cx="540045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12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D337F-E343-67B3-EB4E-4F9592D1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图表, 直方图&#10;&#10;AI 生成的内容可能不正确。">
            <a:extLst>
              <a:ext uri="{FF2B5EF4-FFF2-40B4-BE49-F238E27FC236}">
                <a16:creationId xmlns:a16="http://schemas.microsoft.com/office/drawing/2014/main" id="{050D4192-2C61-B07F-561D-772BD141B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245" y="3599932"/>
            <a:ext cx="3613404" cy="2913399"/>
          </a:xfrm>
        </p:spPr>
      </p:pic>
      <p:pic>
        <p:nvPicPr>
          <p:cNvPr id="7" name="图片 6" descr="图表&#10;&#10;AI 生成的内容可能不正确。">
            <a:extLst>
              <a:ext uri="{FF2B5EF4-FFF2-40B4-BE49-F238E27FC236}">
                <a16:creationId xmlns:a16="http://schemas.microsoft.com/office/drawing/2014/main" id="{DB60A694-C864-9C14-81CF-8C17FDD65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11930" cy="3234721"/>
          </a:xfrm>
          <a:prstGeom prst="rect">
            <a:avLst/>
          </a:prstGeom>
        </p:spPr>
      </p:pic>
      <p:pic>
        <p:nvPicPr>
          <p:cNvPr id="9" name="图片 8" descr="图表&#10;&#10;AI 生成的内容可能不正确。">
            <a:extLst>
              <a:ext uri="{FF2B5EF4-FFF2-40B4-BE49-F238E27FC236}">
                <a16:creationId xmlns:a16="http://schemas.microsoft.com/office/drawing/2014/main" id="{A8EB388A-F5A3-065A-9763-7383BDD95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930" y="-3508"/>
            <a:ext cx="4468368" cy="3602736"/>
          </a:xfrm>
          <a:prstGeom prst="rect">
            <a:avLst/>
          </a:prstGeom>
        </p:spPr>
      </p:pic>
      <p:pic>
        <p:nvPicPr>
          <p:cNvPr id="11" name="图片 10" descr="图形用户界面, 图表&#10;&#10;AI 生成的内容可能不正确。">
            <a:extLst>
              <a:ext uri="{FF2B5EF4-FFF2-40B4-BE49-F238E27FC236}">
                <a16:creationId xmlns:a16="http://schemas.microsoft.com/office/drawing/2014/main" id="{886A9D2F-0079-DF67-C12C-89FBC2D4AD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1" y="3255264"/>
            <a:ext cx="4468368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33975-93A0-A65D-0598-6860D548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12C5F-AC23-73A5-4480-246197E5A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CB1D8C-055A-69F8-AABE-988D2EFA3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04" y="0"/>
            <a:ext cx="10548991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7358B6-0255-4267-A90D-487C24FD6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665653"/>
            <a:ext cx="9610725" cy="18482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216BECF-4F46-5B97-49BA-7744BCB16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9183" y="1813719"/>
            <a:ext cx="8126463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08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0D5F8-389E-2034-8AEF-EEAF57EF6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moving TC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1F937A-C6EB-35B0-215C-5DF91BCA6282}"/>
              </a:ext>
            </a:extLst>
          </p:cNvPr>
          <p:cNvSpPr/>
          <p:nvPr/>
        </p:nvSpPr>
        <p:spPr>
          <a:xfrm>
            <a:off x="4154805" y="135255"/>
            <a:ext cx="6126480" cy="2423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7D2DDF2-1E01-0289-5531-451D85CBDBFA}"/>
              </a:ext>
            </a:extLst>
          </p:cNvPr>
          <p:cNvSpPr/>
          <p:nvPr/>
        </p:nvSpPr>
        <p:spPr>
          <a:xfrm>
            <a:off x="6685371" y="843915"/>
            <a:ext cx="1005840" cy="10058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40,20</a:t>
            </a:r>
            <a:r>
              <a:rPr lang="zh-CN" altLang="en-US" dirty="0"/>
              <a:t>）</a:t>
            </a:r>
          </a:p>
        </p:txBody>
      </p:sp>
      <p:pic>
        <p:nvPicPr>
          <p:cNvPr id="10" name="内容占位符 9" descr="图表, 折线图&#10;&#10;AI 生成的内容可能不正确。">
            <a:extLst>
              <a:ext uri="{FF2B5EF4-FFF2-40B4-BE49-F238E27FC236}">
                <a16:creationId xmlns:a16="http://schemas.microsoft.com/office/drawing/2014/main" id="{42721D2E-D4DD-66E4-F2A7-1FA0EFE84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6" y="141046"/>
            <a:ext cx="4203192" cy="3401568"/>
          </a:xfrm>
        </p:spPr>
      </p:pic>
      <p:pic>
        <p:nvPicPr>
          <p:cNvPr id="12" name="图片 11" descr="图表, 折线图&#10;&#10;AI 生成的内容可能不正确。">
            <a:extLst>
              <a:ext uri="{FF2B5EF4-FFF2-40B4-BE49-F238E27FC236}">
                <a16:creationId xmlns:a16="http://schemas.microsoft.com/office/drawing/2014/main" id="{A8B67497-B6C9-3EB3-1D49-281D89E8E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113" y="69081"/>
            <a:ext cx="4282440" cy="3401568"/>
          </a:xfrm>
          <a:prstGeom prst="rect">
            <a:avLst/>
          </a:prstGeom>
        </p:spPr>
      </p:pic>
      <p:pic>
        <p:nvPicPr>
          <p:cNvPr id="14" name="图片 13" descr="图表, 折线图&#10;&#10;AI 生成的内容可能不正确。">
            <a:extLst>
              <a:ext uri="{FF2B5EF4-FFF2-40B4-BE49-F238E27FC236}">
                <a16:creationId xmlns:a16="http://schemas.microsoft.com/office/drawing/2014/main" id="{C3B27C07-4F37-86DA-260D-D61E65CC1B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6" y="3574188"/>
            <a:ext cx="4203192" cy="3401568"/>
          </a:xfrm>
          <a:prstGeom prst="rect">
            <a:avLst/>
          </a:prstGeom>
        </p:spPr>
      </p:pic>
      <p:pic>
        <p:nvPicPr>
          <p:cNvPr id="16" name="图片 15" descr="图表, 折线图&#10;&#10;AI 生成的内容可能不正确。">
            <a:extLst>
              <a:ext uri="{FF2B5EF4-FFF2-40B4-BE49-F238E27FC236}">
                <a16:creationId xmlns:a16="http://schemas.microsoft.com/office/drawing/2014/main" id="{710E8374-7556-A80B-10FA-C8023F516D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939" y="3581870"/>
            <a:ext cx="4203192" cy="3401568"/>
          </a:xfrm>
          <a:prstGeom prst="rect">
            <a:avLst/>
          </a:prstGeom>
        </p:spPr>
      </p:pic>
      <p:pic>
        <p:nvPicPr>
          <p:cNvPr id="18" name="图片 17" descr="图表, 折线图&#10;&#10;AI 生成的内容可能不正确。">
            <a:extLst>
              <a:ext uri="{FF2B5EF4-FFF2-40B4-BE49-F238E27FC236}">
                <a16:creationId xmlns:a16="http://schemas.microsoft.com/office/drawing/2014/main" id="{25DFDBDD-6939-A4EB-9661-A1E553BEEB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663" y="3809023"/>
            <a:ext cx="3316337" cy="268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2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354C135-7257-FCC3-91F0-9959C7579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265" y="3633624"/>
            <a:ext cx="7281735" cy="2938385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106E159-FB73-7D73-1D5A-9FC449764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69" y="92027"/>
            <a:ext cx="6534126" cy="344170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B61A208-0A2B-3B15-264A-5BE265B80592}"/>
              </a:ext>
            </a:extLst>
          </p:cNvPr>
          <p:cNvSpPr txBox="1"/>
          <p:nvPr/>
        </p:nvSpPr>
        <p:spPr>
          <a:xfrm>
            <a:off x="7566660" y="2438400"/>
            <a:ext cx="2118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整、半为</a:t>
            </a:r>
            <a:r>
              <a:rPr lang="en-US" altLang="zh-CN" dirty="0">
                <a:solidFill>
                  <a:srgbClr val="FF0000"/>
                </a:solidFill>
              </a:rPr>
              <a:t>v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半、整为</a:t>
            </a:r>
            <a:r>
              <a:rPr lang="en-US" altLang="zh-CN" dirty="0">
                <a:solidFill>
                  <a:srgbClr val="FF0000"/>
                </a:solidFill>
              </a:rPr>
              <a:t>u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整、整为</a:t>
            </a:r>
            <a:r>
              <a:rPr lang="en-US" altLang="zh-CN" dirty="0">
                <a:solidFill>
                  <a:srgbClr val="FF0000"/>
                </a:solidFill>
              </a:rPr>
              <a:t>rho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650BD55E-3A15-217D-C124-27541DB7F838}"/>
                  </a:ext>
                </a:extLst>
              </p14:cNvPr>
              <p14:cNvContentPartPr/>
              <p14:nvPr/>
            </p14:nvContentPartPr>
            <p14:xfrm>
              <a:off x="5819760" y="3943440"/>
              <a:ext cx="133560" cy="23576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650BD55E-3A15-217D-C124-27541DB7F8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10400" y="3934080"/>
                <a:ext cx="152280" cy="237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016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CD637-7686-BFE6-041E-79B46CF2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图片包含 表格&#10;&#10;AI 生成的内容可能不正确。">
            <a:extLst>
              <a:ext uri="{FF2B5EF4-FFF2-40B4-BE49-F238E27FC236}">
                <a16:creationId xmlns:a16="http://schemas.microsoft.com/office/drawing/2014/main" id="{5BAF0432-8480-0349-1E11-E011CE3A1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9"/>
          <a:stretch/>
        </p:blipFill>
        <p:spPr>
          <a:xfrm>
            <a:off x="-833685" y="365125"/>
            <a:ext cx="11944300" cy="5868035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8AC7EFC-E7D7-6A4F-30B6-E19E0DC3F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252" y="4867524"/>
            <a:ext cx="8380952" cy="1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24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E0A3D-470F-BE46-A886-587686D2C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920C986-6FEF-AA5A-4392-4F5D8E69D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433" y="265347"/>
            <a:ext cx="9385790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1E71C41-429E-0026-4AC1-0DA887688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651" y="4616685"/>
            <a:ext cx="9180952" cy="18761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F2B40282-6ADB-7003-57F3-4A05B8A2A18A}"/>
                  </a:ext>
                </a:extLst>
              </p14:cNvPr>
              <p14:cNvContentPartPr/>
              <p14:nvPr/>
            </p14:nvContentPartPr>
            <p14:xfrm>
              <a:off x="4124160" y="257040"/>
              <a:ext cx="3691440" cy="177696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F2B40282-6ADB-7003-57F3-4A05B8A2A1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14800" y="247680"/>
                <a:ext cx="3710160" cy="179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C954E84E-A6B7-BD08-5E20-5B86B806FFB7}"/>
                  </a:ext>
                </a:extLst>
              </p14:cNvPr>
              <p14:cNvContentPartPr/>
              <p14:nvPr/>
            </p14:nvContentPartPr>
            <p14:xfrm>
              <a:off x="7710480" y="614520"/>
              <a:ext cx="419400" cy="34308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C954E84E-A6B7-BD08-5E20-5B86B806FF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01120" y="605160"/>
                <a:ext cx="43812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03997E42-03CD-75C6-4A39-A64E0B6260D2}"/>
                  </a:ext>
                </a:extLst>
              </p14:cNvPr>
              <p14:cNvContentPartPr/>
              <p14:nvPr/>
            </p14:nvContentPartPr>
            <p14:xfrm>
              <a:off x="3695760" y="1009800"/>
              <a:ext cx="4748400" cy="68616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03997E42-03CD-75C6-4A39-A64E0B6260D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86400" y="1000440"/>
                <a:ext cx="4767120" cy="70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8441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b="12059"/>
          <a:stretch>
            <a:fillRect/>
          </a:stretch>
        </p:blipFill>
        <p:spPr>
          <a:xfrm>
            <a:off x="-66675" y="0"/>
            <a:ext cx="6735445" cy="514477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29250"/>
            <a:ext cx="7029450" cy="1428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l="66070" t="87572"/>
          <a:stretch>
            <a:fillRect/>
          </a:stretch>
        </p:blipFill>
        <p:spPr>
          <a:xfrm>
            <a:off x="4383405" y="4540250"/>
            <a:ext cx="2285365" cy="7270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10B3C08-2413-6601-136A-55D0DEC5C71A}"/>
              </a:ext>
            </a:extLst>
          </p:cNvPr>
          <p:cNvSpPr/>
          <p:nvPr/>
        </p:nvSpPr>
        <p:spPr>
          <a:xfrm>
            <a:off x="1668780" y="693420"/>
            <a:ext cx="4236720" cy="2732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8BE5A-3F58-979C-826E-CFAFC4DDC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3405" y="147600"/>
            <a:ext cx="5191714" cy="378887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22D28F6-5C3E-4724-CAAC-02AEE3DB3CD7}"/>
              </a:ext>
            </a:extLst>
          </p:cNvPr>
          <p:cNvSpPr/>
          <p:nvPr/>
        </p:nvSpPr>
        <p:spPr>
          <a:xfrm>
            <a:off x="987552" y="452160"/>
            <a:ext cx="458889" cy="3310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27A24392-09D0-2F98-3C99-3446DEAF43F7}"/>
                  </a:ext>
                </a:extLst>
              </p14:cNvPr>
              <p14:cNvContentPartPr/>
              <p14:nvPr/>
            </p14:nvContentPartPr>
            <p14:xfrm>
              <a:off x="357120" y="38160"/>
              <a:ext cx="6548760" cy="388656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27A24392-09D0-2F98-3C99-3446DEAF43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7760" y="28800"/>
                <a:ext cx="6567480" cy="39052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2869</TotalTime>
  <Words>1151</Words>
  <Application>Microsoft Office PowerPoint</Application>
  <PresentationFormat>宽屏</PresentationFormat>
  <Paragraphs>67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moving TC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Wenfang Lu</dc:creator>
  <cp:lastModifiedBy>Wenfang Lu</cp:lastModifiedBy>
  <cp:revision>25</cp:revision>
  <dcterms:created xsi:type="dcterms:W3CDTF">2025-03-16T05:39:01Z</dcterms:created>
  <dcterms:modified xsi:type="dcterms:W3CDTF">2025-04-10T06:01:01Z</dcterms:modified>
</cp:coreProperties>
</file>