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10" r:id="rId6"/>
    <p:sldId id="411" r:id="rId7"/>
    <p:sldId id="447" r:id="rId8"/>
    <p:sldId id="415" r:id="rId9"/>
    <p:sldId id="449" r:id="rId10"/>
    <p:sldId id="462" r:id="rId11"/>
    <p:sldId id="450" r:id="rId12"/>
    <p:sldId id="451" r:id="rId13"/>
    <p:sldId id="452" r:id="rId14"/>
    <p:sldId id="349" r:id="rId15"/>
    <p:sldId id="454" r:id="rId16"/>
    <p:sldId id="461" r:id="rId17"/>
    <p:sldId id="430" r:id="rId18"/>
    <p:sldId id="455" r:id="rId19"/>
    <p:sldId id="352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03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  </a:t>
            </a:r>
            <a:r>
              <a:rPr lang="zh-CN" altLang="en-US" sz="3200"/>
              <a:t>基本不等式的综合应用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第一章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集合与常用逻辑用语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463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463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77478"/>
          <a:ext cx="10713085" cy="249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28725" progId="Word.Document.8">
                  <p:embed/>
                </p:oleObj>
              </mc:Choice>
              <mc:Fallback>
                <p:oleObj name="" r:id="rId3" imgW="5286375" imgH="1228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77478"/>
                        <a:ext cx="10713085" cy="2499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3435"/>
          <a:ext cx="10713085" cy="257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66825" progId="Word.Document.8">
                  <p:embed/>
                </p:oleObj>
              </mc:Choice>
              <mc:Fallback>
                <p:oleObj name="" r:id="rId1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3435"/>
                        <a:ext cx="10713085" cy="257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31248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31248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08405"/>
          <a:ext cx="107124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08405"/>
                        <a:ext cx="10712450" cy="160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946401"/>
          <a:ext cx="10712450" cy="342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85925" progId="Word.Document.8">
                  <p:embed/>
                </p:oleObj>
              </mc:Choice>
              <mc:Fallback>
                <p:oleObj name="" r:id="rId3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946401"/>
                        <a:ext cx="10712450" cy="3425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90905"/>
          <a:ext cx="10712450" cy="507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90905"/>
                        <a:ext cx="10712450" cy="507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96950"/>
          <a:ext cx="10712450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96950"/>
                        <a:ext cx="10712450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44233"/>
          <a:ext cx="10712450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44233"/>
                        <a:ext cx="10712450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80908"/>
          <a:ext cx="10712450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180908"/>
                        <a:ext cx="10712450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49363"/>
          <a:ext cx="10712450" cy="16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49363"/>
                        <a:ext cx="10712450" cy="160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974658"/>
          <a:ext cx="10712450" cy="2694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23975" progId="Word.Document.8">
                  <p:embed/>
                </p:oleObj>
              </mc:Choice>
              <mc:Fallback>
                <p:oleObj name="" r:id="rId3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974658"/>
                        <a:ext cx="10712450" cy="2694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05368"/>
          <a:ext cx="10713085" cy="280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81125" progId="Word.Document.8">
                  <p:embed/>
                </p:oleObj>
              </mc:Choice>
              <mc:Fallback>
                <p:oleObj name="" r:id="rId3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05368"/>
                        <a:ext cx="10713085" cy="280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5413"/>
          <a:ext cx="10713085" cy="4065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5413"/>
                        <a:ext cx="10713085" cy="4065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06588"/>
          <a:ext cx="10713085" cy="193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06588"/>
                        <a:ext cx="10713085" cy="1937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0675"/>
          <a:ext cx="10713085" cy="292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0675"/>
                        <a:ext cx="10713085" cy="292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1303"/>
          <a:ext cx="10713085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1303"/>
                        <a:ext cx="10713085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00401"/>
          <a:ext cx="10713085" cy="215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00401"/>
                        <a:ext cx="10713085" cy="215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7180"/>
          <a:ext cx="10713085" cy="108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7180"/>
                        <a:ext cx="10713085" cy="1084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46388"/>
          <a:ext cx="10713085" cy="28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46388"/>
                        <a:ext cx="10713085" cy="284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1460"/>
          <a:ext cx="1071308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1460"/>
                        <a:ext cx="10713085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550"/>
          <a:ext cx="10713085" cy="665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76600" progId="Word.Document.8">
                  <p:embed/>
                </p:oleObj>
              </mc:Choice>
              <mc:Fallback>
                <p:oleObj name="" r:id="rId1" imgW="5286375" imgH="3276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550"/>
                        <a:ext cx="10713085" cy="665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T3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838700" y="1205865"/>
            <a:ext cx="1715770" cy="1763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17</vt:i4>
      </vt:variant>
    </vt:vector>
  </HeadingPairs>
  <TitlesOfParts>
    <vt:vector size="5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54</cp:revision>
  <dcterms:created xsi:type="dcterms:W3CDTF">2023-08-09T12:44:00Z</dcterms:created>
  <dcterms:modified xsi:type="dcterms:W3CDTF">2025-04-06T01:37:55Z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