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463" r:id="rId6"/>
    <p:sldId id="462" r:id="rId7"/>
    <p:sldId id="465" r:id="rId8"/>
    <p:sldId id="410" r:id="rId9"/>
    <p:sldId id="466" r:id="rId10"/>
    <p:sldId id="415" r:id="rId11"/>
    <p:sldId id="468" r:id="rId12"/>
    <p:sldId id="449" r:id="rId13"/>
    <p:sldId id="452" r:id="rId14"/>
    <p:sldId id="349" r:id="rId15"/>
    <p:sldId id="470" r:id="rId16"/>
    <p:sldId id="454" r:id="rId17"/>
    <p:sldId id="461" r:id="rId18"/>
    <p:sldId id="430" r:id="rId19"/>
    <p:sldId id="469" r:id="rId20"/>
    <p:sldId id="455" r:id="rId21"/>
    <p:sldId id="352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0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8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2.e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4.e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3.e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2  </a:t>
            </a:r>
            <a:r>
              <a:rPr lang="zh-CN" altLang="en-US" sz="3200"/>
              <a:t>一元二次方程的根的分布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第一章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集合与常用逻辑用语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7180"/>
          <a:ext cx="10713085" cy="108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33400" progId="Word.Document.8">
                  <p:embed/>
                </p:oleObj>
              </mc:Choice>
              <mc:Fallback>
                <p:oleObj name="" r:id="rId1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7180"/>
                        <a:ext cx="10713085" cy="1084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78138"/>
          <a:ext cx="10713085" cy="226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114425" progId="Word.Document.8">
                  <p:embed/>
                </p:oleObj>
              </mc:Choice>
              <mc:Fallback>
                <p:oleObj name="" r:id="rId3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878138"/>
                        <a:ext cx="10713085" cy="2268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09918"/>
          <a:ext cx="10713085" cy="298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66850" progId="Word.Document.8">
                  <p:embed/>
                </p:oleObj>
              </mc:Choice>
              <mc:Fallback>
                <p:oleObj name="" r:id="rId1" imgW="5286375" imgH="1466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09918"/>
                        <a:ext cx="10713085" cy="298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543301"/>
          <a:ext cx="10713085" cy="284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543301"/>
                        <a:ext cx="10713085" cy="284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171700"/>
          <a:ext cx="107124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171700"/>
                        <a:ext cx="10712450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365" y="903288"/>
          <a:ext cx="10712450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676525" progId="Word.Document.8">
                  <p:embed/>
                </p:oleObj>
              </mc:Choice>
              <mc:Fallback>
                <p:oleObj name="" r:id="rId1" imgW="5286375" imgH="2676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1365" y="903288"/>
                        <a:ext cx="10712450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80173"/>
          <a:ext cx="10712450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80173"/>
                        <a:ext cx="10712450" cy="426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048703"/>
          <a:ext cx="10712450" cy="445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048703"/>
                        <a:ext cx="10712450" cy="4458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72005"/>
          <a:ext cx="10712450" cy="56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6225" progId="Word.Document.8">
                  <p:embed/>
                </p:oleObj>
              </mc:Choice>
              <mc:Fallback>
                <p:oleObj name="" r:id="rId1" imgW="5286375" imgH="276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72005"/>
                        <a:ext cx="10712450" cy="56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71905"/>
          <a:ext cx="10712450" cy="41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71905"/>
                        <a:ext cx="10712450" cy="41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11605"/>
          <a:ext cx="10712450" cy="16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11605"/>
                        <a:ext cx="10712450" cy="164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750503"/>
          <a:ext cx="10712450" cy="224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750503"/>
                        <a:ext cx="10712450" cy="2248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328613"/>
          <a:ext cx="11523980" cy="6590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3019425" progId="Word.Document.12">
                  <p:embed/>
                </p:oleObj>
              </mc:Choice>
              <mc:Fallback>
                <p:oleObj name="" r:id="rId1" imgW="5286375" imgH="30194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328613"/>
                        <a:ext cx="11523980" cy="6590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26518" y="4342448"/>
          <a:ext cx="11523980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12">
                  <p:embed/>
                </p:oleObj>
              </mc:Choice>
              <mc:Fallback>
                <p:oleObj name="" r:id="rId3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26518" y="4342448"/>
                        <a:ext cx="11523980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63653" y="4942523"/>
          <a:ext cx="1152398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409575" progId="Word.Document.12">
                  <p:embed/>
                </p:oleObj>
              </mc:Choice>
              <mc:Fallback>
                <p:oleObj name="" r:id="rId5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3653" y="4942523"/>
                        <a:ext cx="11523980" cy="89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26518" y="5954396"/>
          <a:ext cx="11523980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5286375" imgH="209550" progId="Word.Document.12">
                  <p:embed/>
                </p:oleObj>
              </mc:Choice>
              <mc:Fallback>
                <p:oleObj name="" r:id="rId7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26518" y="5954396"/>
                        <a:ext cx="11523980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97378" y="5121911"/>
          <a:ext cx="11523980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5286375" imgH="209550" progId="Word.Document.12">
                  <p:embed/>
                </p:oleObj>
              </mc:Choice>
              <mc:Fallback>
                <p:oleObj name="" r:id="rId9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97378" y="5121911"/>
                        <a:ext cx="11523980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222568"/>
          <a:ext cx="11524615" cy="681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3124200" progId="Word.Document.12">
                  <p:embed/>
                </p:oleObj>
              </mc:Choice>
              <mc:Fallback>
                <p:oleObj name="" r:id="rId1" imgW="5286375" imgH="31242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222568"/>
                        <a:ext cx="11524615" cy="681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64593" y="4996498"/>
          <a:ext cx="11523980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12">
                  <p:embed/>
                </p:oleObj>
              </mc:Choice>
              <mc:Fallback>
                <p:oleObj name="" r:id="rId3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64593" y="4996498"/>
                        <a:ext cx="11523980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04618" y="4230053"/>
          <a:ext cx="11523980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5286375" imgH="209550" progId="Word.Document.12">
                  <p:embed/>
                </p:oleObj>
              </mc:Choice>
              <mc:Fallback>
                <p:oleObj name="" r:id="rId5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4618" y="4230053"/>
                        <a:ext cx="11523980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68753" y="4741863"/>
          <a:ext cx="11523980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5286375" imgH="209550" progId="Word.Document.12">
                  <p:embed/>
                </p:oleObj>
              </mc:Choice>
              <mc:Fallback>
                <p:oleObj name="" r:id="rId7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68753" y="4741863"/>
                        <a:ext cx="11523980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59863" y="5289233"/>
          <a:ext cx="11523980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5286375" imgH="209550" progId="Word.Document.12">
                  <p:embed/>
                </p:oleObj>
              </mc:Choice>
              <mc:Fallback>
                <p:oleObj name="" r:id="rId9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59863" y="5289233"/>
                        <a:ext cx="11523980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59863" y="5847398"/>
          <a:ext cx="11523980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5286375" imgH="209550" progId="Word.Document.12">
                  <p:embed/>
                </p:oleObj>
              </mc:Choice>
              <mc:Fallback>
                <p:oleObj name="" r:id="rId1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59863" y="5847398"/>
                        <a:ext cx="11523980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24660"/>
          <a:ext cx="10713085" cy="2866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24660"/>
                        <a:ext cx="10713085" cy="2866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89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89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99641"/>
          <a:ext cx="10713085" cy="267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314450" progId="Word.Document.8">
                  <p:embed/>
                </p:oleObj>
              </mc:Choice>
              <mc:Fallback>
                <p:oleObj name="" r:id="rId3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199641"/>
                        <a:ext cx="10713085" cy="2672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40740"/>
          <a:ext cx="10713085" cy="569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00350" progId="Word.Document.8">
                  <p:embed/>
                </p:oleObj>
              </mc:Choice>
              <mc:Fallback>
                <p:oleObj name="" r:id="rId1" imgW="5286375" imgH="2800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40740"/>
                        <a:ext cx="10713085" cy="569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6" descr="T4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741545" y="1433195"/>
            <a:ext cx="2198370" cy="1673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86740"/>
          <a:ext cx="10713085" cy="633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14675" progId="Word.Document.8">
                  <p:embed/>
                </p:oleObj>
              </mc:Choice>
              <mc:Fallback>
                <p:oleObj name="" r:id="rId1" imgW="5286375" imgH="3114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86740"/>
                        <a:ext cx="10713085" cy="633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17" descr="T5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662170" y="1169035"/>
            <a:ext cx="2012315" cy="1670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53135"/>
          <a:ext cx="10713085" cy="445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53135"/>
                        <a:ext cx="10713085" cy="4452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7795"/>
          <a:ext cx="10713085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43075" progId="Word.Document.8">
                  <p:embed/>
                </p:oleObj>
              </mc:Choice>
              <mc:Fallback>
                <p:oleObj name="" r:id="rId1" imgW="5286375" imgH="1743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7795"/>
                        <a:ext cx="10713085" cy="354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演示</Application>
  <PresentationFormat>宽屏</PresentationFormat>
  <Paragraphs>6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19</vt:i4>
      </vt:variant>
    </vt:vector>
  </HeadingPairs>
  <TitlesOfParts>
    <vt:vector size="59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Word.Document.12</vt:lpstr>
      <vt:lpstr>Word.Document.12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55</cp:revision>
  <dcterms:created xsi:type="dcterms:W3CDTF">2023-08-09T12:44:00Z</dcterms:created>
  <dcterms:modified xsi:type="dcterms:W3CDTF">2025-04-06T01:47:16Z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