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63" r:id="rId6"/>
    <p:sldId id="464" r:id="rId7"/>
    <p:sldId id="462" r:id="rId8"/>
    <p:sldId id="410" r:id="rId9"/>
    <p:sldId id="411" r:id="rId10"/>
    <p:sldId id="447" r:id="rId11"/>
    <p:sldId id="415" r:id="rId12"/>
    <p:sldId id="465" r:id="rId13"/>
    <p:sldId id="452" r:id="rId14"/>
    <p:sldId id="467" r:id="rId15"/>
    <p:sldId id="349" r:id="rId16"/>
    <p:sldId id="468" r:id="rId17"/>
    <p:sldId id="469" r:id="rId18"/>
    <p:sldId id="470" r:id="rId19"/>
    <p:sldId id="454" r:id="rId20"/>
    <p:sldId id="461" r:id="rId21"/>
    <p:sldId id="430" r:id="rId22"/>
    <p:sldId id="466" r:id="rId23"/>
    <p:sldId id="471" r:id="rId24"/>
    <p:sldId id="455" r:id="rId25"/>
    <p:sldId id="352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10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3 </a:t>
            </a:r>
            <a:r>
              <a:rPr lang="zh-CN" altLang="en-US" sz="3200"/>
              <a:t>抽象函数的对称性与周期性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第二章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15670"/>
          <a:ext cx="10713085" cy="4859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15670"/>
                        <a:ext cx="10713085" cy="4859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8303"/>
          <a:ext cx="10713085" cy="2693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23975" progId="Word.Document.8">
                  <p:embed/>
                </p:oleObj>
              </mc:Choice>
              <mc:Fallback>
                <p:oleObj name="" r:id="rId1" imgW="5286375" imgH="1323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8303"/>
                        <a:ext cx="10713085" cy="2693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33463"/>
          <a:ext cx="10713085" cy="5619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62250" progId="Word.Document.8">
                  <p:embed/>
                </p:oleObj>
              </mc:Choice>
              <mc:Fallback>
                <p:oleObj name="" r:id="rId1" imgW="5286375" imgH="2762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33463"/>
                        <a:ext cx="10713085" cy="5619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84973"/>
          <a:ext cx="10712450" cy="319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84973"/>
                        <a:ext cx="10712450" cy="319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636395"/>
          <a:ext cx="10712450" cy="329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19250" progId="Word.Document.8">
                  <p:embed/>
                </p:oleObj>
              </mc:Choice>
              <mc:Fallback>
                <p:oleObj name="" r:id="rId1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636395"/>
                        <a:ext cx="10712450" cy="3291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26198"/>
          <a:ext cx="10712450" cy="431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24075" progId="Word.Document.8">
                  <p:embed/>
                </p:oleObj>
              </mc:Choice>
              <mc:Fallback>
                <p:oleObj name="" r:id="rId1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26198"/>
                        <a:ext cx="10712450" cy="431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64615"/>
          <a:ext cx="10712450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85975" progId="Word.Document.8">
                  <p:embed/>
                </p:oleObj>
              </mc:Choice>
              <mc:Fallback>
                <p:oleObj name="" r:id="rId1" imgW="5286375" imgH="2085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64615"/>
                        <a:ext cx="10712450" cy="424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91690"/>
          <a:ext cx="10712450" cy="2674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91690"/>
                        <a:ext cx="10712450" cy="2674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48155"/>
          <a:ext cx="10712450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38275" progId="Word.Document.8">
                  <p:embed/>
                </p:oleObj>
              </mc:Choice>
              <mc:Fallback>
                <p:oleObj name="" r:id="rId1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48155"/>
                        <a:ext cx="10712450" cy="292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38923"/>
          <a:ext cx="10712450" cy="325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38923"/>
                        <a:ext cx="10712450" cy="325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3501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3501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65885"/>
          <a:ext cx="10713085" cy="491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419350" progId="Word.Document.8">
                  <p:embed/>
                </p:oleObj>
              </mc:Choice>
              <mc:Fallback>
                <p:oleObj name="" r:id="rId3" imgW="5286375" imgH="2419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365885"/>
                        <a:ext cx="10713085" cy="491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71575"/>
          <a:ext cx="10712450" cy="451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19325" progId="Word.Document.8">
                  <p:embed/>
                </p:oleObj>
              </mc:Choice>
              <mc:Fallback>
                <p:oleObj name="" r:id="rId1" imgW="5286375" imgH="2219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71575"/>
                        <a:ext cx="10712450" cy="4514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412433"/>
          <a:ext cx="10712450" cy="606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81325" progId="Word.Document.8">
                  <p:embed/>
                </p:oleObj>
              </mc:Choice>
              <mc:Fallback>
                <p:oleObj name="" r:id="rId1" imgW="5286375" imgH="2981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412433"/>
                        <a:ext cx="10712450" cy="606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510983"/>
          <a:ext cx="10712450" cy="108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33400" progId="Word.Document.8">
                  <p:embed/>
                </p:oleObj>
              </mc:Choice>
              <mc:Fallback>
                <p:oleObj name="" r:id="rId1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510983"/>
                        <a:ext cx="10712450" cy="1085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820988"/>
          <a:ext cx="10712450" cy="184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820988"/>
                        <a:ext cx="10712450" cy="1842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8433"/>
          <a:ext cx="10713085" cy="3891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14525" progId="Word.Document.8">
                  <p:embed/>
                </p:oleObj>
              </mc:Choice>
              <mc:Fallback>
                <p:oleObj name="" r:id="rId1" imgW="5286375" imgH="1914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8433"/>
                        <a:ext cx="10713085" cy="3891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6218"/>
          <a:ext cx="10713085" cy="377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57375" progId="Word.Document.8">
                  <p:embed/>
                </p:oleObj>
              </mc:Choice>
              <mc:Fallback>
                <p:oleObj name="" r:id="rId1" imgW="5286375" imgH="1857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6218"/>
                        <a:ext cx="10713085" cy="3776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03451"/>
          <a:ext cx="10713085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333500" progId="Word.Document.8">
                  <p:embed/>
                </p:oleObj>
              </mc:Choice>
              <mc:Fallback>
                <p:oleObj name="" r:id="rId3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03451"/>
                        <a:ext cx="10713085" cy="271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15770"/>
          <a:ext cx="10713085" cy="305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15770"/>
                        <a:ext cx="10713085" cy="305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5243"/>
          <a:ext cx="10713085" cy="3701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19275" progId="Word.Document.8">
                  <p:embed/>
                </p:oleObj>
              </mc:Choice>
              <mc:Fallback>
                <p:oleObj name="" r:id="rId1" imgW="5286375" imgH="1819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5243"/>
                        <a:ext cx="10713085" cy="3701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98233"/>
          <a:ext cx="10713085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98233"/>
                        <a:ext cx="10713085" cy="467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72223"/>
          <a:ext cx="10713085" cy="3716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28800" progId="Word.Document.8">
                  <p:embed/>
                </p:oleObj>
              </mc:Choice>
              <mc:Fallback>
                <p:oleObj name="" r:id="rId1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72223"/>
                        <a:ext cx="10713085" cy="3716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23</vt:i4>
      </vt:variant>
    </vt:vector>
  </HeadingPairs>
  <TitlesOfParts>
    <vt:vector size="59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MiSans Normal</vt:lpstr>
      <vt:lpstr>Segoe Print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55</cp:revision>
  <dcterms:created xsi:type="dcterms:W3CDTF">2023-08-09T12:44:00Z</dcterms:created>
  <dcterms:modified xsi:type="dcterms:W3CDTF">2025-04-07T01:52:22Z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