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463" r:id="rId6"/>
    <p:sldId id="464" r:id="rId7"/>
    <p:sldId id="468" r:id="rId8"/>
    <p:sldId id="469" r:id="rId9"/>
    <p:sldId id="470" r:id="rId10"/>
    <p:sldId id="471" r:id="rId11"/>
    <p:sldId id="462" r:id="rId12"/>
    <p:sldId id="410" r:id="rId13"/>
    <p:sldId id="411" r:id="rId14"/>
    <p:sldId id="447" r:id="rId15"/>
    <p:sldId id="415" r:id="rId16"/>
    <p:sldId id="473" r:id="rId17"/>
    <p:sldId id="472" r:id="rId18"/>
    <p:sldId id="465" r:id="rId19"/>
    <p:sldId id="479" r:id="rId20"/>
    <p:sldId id="474" r:id="rId21"/>
    <p:sldId id="475" r:id="rId22"/>
    <p:sldId id="480" r:id="rId23"/>
    <p:sldId id="481" r:id="rId24"/>
    <p:sldId id="452" r:id="rId25"/>
    <p:sldId id="349" r:id="rId26"/>
    <p:sldId id="482" r:id="rId27"/>
    <p:sldId id="454" r:id="rId28"/>
    <p:sldId id="461" r:id="rId29"/>
    <p:sldId id="430" r:id="rId30"/>
    <p:sldId id="466" r:id="rId31"/>
    <p:sldId id="483" r:id="rId32"/>
    <p:sldId id="455" r:id="rId33"/>
    <p:sldId id="478" r:id="rId34"/>
    <p:sldId id="352" r:id="rId35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103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NUL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5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27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28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29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2.bin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0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3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NULL" TargetMode="External"/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NULL" TargetMode="External"/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NULL" TargetMode="External"/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拓展与延伸</a:t>
            </a:r>
            <a:r>
              <a:rPr lang="en-US" altLang="zh-CN" sz="3200"/>
              <a:t>4  </a:t>
            </a:r>
            <a:r>
              <a:rPr lang="zh-CN" altLang="en-US" sz="3200"/>
              <a:t>几类特殊函数及其性质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sz="3100">
                <a:solidFill>
                  <a:schemeClr val="tx1"/>
                </a:solidFill>
                <a:sym typeface="+mn-ea"/>
              </a:rPr>
              <a:t>第二章</a:t>
            </a:r>
            <a:r>
              <a:rPr lang="en-US" altLang="zh-CN" sz="3100">
                <a:solidFill>
                  <a:schemeClr val="tx1"/>
                </a:solidFill>
                <a:sym typeface="+mn-ea"/>
              </a:rPr>
              <a:t>  </a:t>
            </a:r>
            <a:r>
              <a:rPr sz="3100">
                <a:solidFill>
                  <a:schemeClr val="tx1"/>
                </a:solidFill>
                <a:sym typeface="+mn-ea"/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22095"/>
          <a:ext cx="10713085" cy="344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22095"/>
                        <a:ext cx="10713085" cy="3446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30973"/>
          <a:ext cx="10713085" cy="344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30973"/>
                        <a:ext cx="10713085" cy="3449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94398"/>
          <a:ext cx="10713085" cy="507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94398"/>
                        <a:ext cx="10713085" cy="507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03960"/>
          <a:ext cx="10713085" cy="385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03960"/>
                        <a:ext cx="10713085" cy="3853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1608"/>
          <a:ext cx="10713085" cy="668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86125" progId="Word.Document.8">
                  <p:embed/>
                </p:oleObj>
              </mc:Choice>
              <mc:Fallback>
                <p:oleObj name="" r:id="rId1" imgW="5286375" imgH="3286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1608"/>
                        <a:ext cx="10713085" cy="6680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99603"/>
          <a:ext cx="10713085" cy="305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99603"/>
                        <a:ext cx="10713085" cy="305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98183"/>
          <a:ext cx="10713085" cy="546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98183"/>
                        <a:ext cx="10713085" cy="546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98183"/>
          <a:ext cx="10713085" cy="546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98183"/>
                        <a:ext cx="10713085" cy="546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09663"/>
          <a:ext cx="10713085" cy="445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09663"/>
                        <a:ext cx="10713085" cy="445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09918"/>
          <a:ext cx="10713085" cy="608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09918"/>
                        <a:ext cx="10713085" cy="6081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3501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3501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81150"/>
          <a:ext cx="10713085" cy="243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581150"/>
                        <a:ext cx="10713085" cy="243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2" descr="E25.TIF"/>
          <p:cNvPicPr>
            <a:picLocks noChangeAspect="1"/>
          </p:cNvPicPr>
          <p:nvPr/>
        </p:nvPicPr>
        <p:blipFill>
          <a:blip r:embed="rId5" r:link="rId6"/>
          <a:stretch>
            <a:fillRect/>
          </a:stretch>
        </p:blipFill>
        <p:spPr>
          <a:xfrm>
            <a:off x="3070860" y="3600450"/>
            <a:ext cx="4091305" cy="1925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52588"/>
          <a:ext cx="10713085" cy="265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52588"/>
                        <a:ext cx="10713085" cy="2653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97268"/>
          <a:ext cx="10713085" cy="4862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97268"/>
                        <a:ext cx="10713085" cy="4862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16623"/>
          <a:ext cx="10713085" cy="184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16623"/>
                        <a:ext cx="10713085" cy="184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889886"/>
          <a:ext cx="1071308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889886"/>
                        <a:ext cx="10713085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720" y="4458970"/>
            <a:ext cx="2634615" cy="19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2005" y="1849120"/>
          <a:ext cx="10712450" cy="284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2005" y="1849120"/>
                        <a:ext cx="10712450" cy="2846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2005" y="737870"/>
          <a:ext cx="10712450" cy="5266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2005" y="737870"/>
                        <a:ext cx="10712450" cy="5266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89063"/>
          <a:ext cx="10712450" cy="345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89063"/>
                        <a:ext cx="10712450" cy="3452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89380"/>
          <a:ext cx="10712450" cy="467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89380"/>
                        <a:ext cx="10712450" cy="4672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04340"/>
          <a:ext cx="10712450" cy="344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04340"/>
                        <a:ext cx="10712450" cy="344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186180"/>
          <a:ext cx="10712450" cy="467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186180"/>
                        <a:ext cx="10712450" cy="4671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031240"/>
          <a:ext cx="10712450" cy="486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031240"/>
                        <a:ext cx="10712450" cy="4865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26440"/>
          <a:ext cx="10713085" cy="546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26440"/>
                        <a:ext cx="10713085" cy="546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103121"/>
          <a:ext cx="10712450" cy="124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103121"/>
                        <a:ext cx="10712450" cy="124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566103"/>
          <a:ext cx="10712450" cy="5873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566103"/>
                        <a:ext cx="10712450" cy="5873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670" y="3004185"/>
            <a:ext cx="2585720" cy="187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2880"/>
          <a:ext cx="10713085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2880"/>
                        <a:ext cx="10713085" cy="466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3" descr="E22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2987040" y="4499610"/>
            <a:ext cx="2084705" cy="21405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88963"/>
          <a:ext cx="10713085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88963"/>
                        <a:ext cx="10713085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4" descr="E23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3710940" y="4115435"/>
            <a:ext cx="2244725" cy="21996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16230"/>
          <a:ext cx="10713085" cy="4668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16230"/>
                        <a:ext cx="10713085" cy="4668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5" descr="E24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3498215" y="4479925"/>
            <a:ext cx="2447925" cy="1993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37360"/>
          <a:ext cx="10713085" cy="325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37360"/>
                        <a:ext cx="10713085" cy="3255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34198"/>
          <a:ext cx="10713085" cy="306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34198"/>
                        <a:ext cx="10713085" cy="3061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7890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7890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02168"/>
          <a:ext cx="10713085" cy="265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102168"/>
                        <a:ext cx="10713085" cy="2653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演示</Application>
  <PresentationFormat>宽屏</PresentationFormat>
  <Paragraphs>6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33</vt:i4>
      </vt:variant>
      <vt:variant>
        <vt:lpstr>幻灯片标题</vt:lpstr>
      </vt:variant>
      <vt:variant>
        <vt:i4>32</vt:i4>
      </vt:variant>
    </vt:vector>
  </HeadingPairs>
  <TitlesOfParts>
    <vt:vector size="75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56</cp:revision>
  <dcterms:created xsi:type="dcterms:W3CDTF">2023-08-09T12:44:00Z</dcterms:created>
  <dcterms:modified xsi:type="dcterms:W3CDTF">2025-04-07T02:22:53Z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