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79" r:id="rId5"/>
    <p:sldId id="462" r:id="rId6"/>
    <p:sldId id="410" r:id="rId7"/>
    <p:sldId id="480" r:id="rId8"/>
    <p:sldId id="481" r:id="rId9"/>
    <p:sldId id="411" r:id="rId10"/>
    <p:sldId id="486" r:id="rId11"/>
    <p:sldId id="415" r:id="rId12"/>
    <p:sldId id="472" r:id="rId13"/>
    <p:sldId id="482" r:id="rId14"/>
    <p:sldId id="474" r:id="rId15"/>
    <p:sldId id="452" r:id="rId16"/>
    <p:sldId id="349" r:id="rId17"/>
    <p:sldId id="484" r:id="rId18"/>
    <p:sldId id="485" r:id="rId19"/>
    <p:sldId id="454" r:id="rId20"/>
    <p:sldId id="461" r:id="rId21"/>
    <p:sldId id="35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0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5  </a:t>
            </a:r>
            <a:r>
              <a:rPr lang="zh-CN" altLang="en-US" sz="3200"/>
              <a:t>指、对、幂比较大小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第二章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7268"/>
          <a:ext cx="10713085" cy="234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7268"/>
                        <a:ext cx="10713085" cy="2342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83281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83281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1463"/>
          <a:ext cx="1071308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38150" progId="Word.Document.8">
                  <p:embed/>
                </p:oleObj>
              </mc:Choice>
              <mc:Fallback>
                <p:oleObj name="" r:id="rId1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1463"/>
                        <a:ext cx="10713085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45411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45411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0275"/>
          <a:ext cx="1071308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43025" progId="Word.Document.8">
                  <p:embed/>
                </p:oleObj>
              </mc:Choice>
              <mc:Fallback>
                <p:oleObj name="" r:id="rId1" imgW="5286375" imgH="1343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0275"/>
                        <a:ext cx="1071308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73171"/>
          <a:ext cx="10713085" cy="292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38275" progId="Word.Document.8">
                  <p:embed/>
                </p:oleObj>
              </mc:Choice>
              <mc:Fallback>
                <p:oleObj name="" r:id="rId3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73171"/>
                        <a:ext cx="10713085" cy="292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3125"/>
          <a:ext cx="10713085" cy="242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3125"/>
                        <a:ext cx="10713085" cy="242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75076"/>
          <a:ext cx="10713085" cy="141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95325" progId="Word.Document.8">
                  <p:embed/>
                </p:oleObj>
              </mc:Choice>
              <mc:Fallback>
                <p:oleObj name="" r:id="rId3" imgW="5286375" imgH="695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75076"/>
                        <a:ext cx="10713085" cy="141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13523"/>
          <a:ext cx="10712450" cy="160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13523"/>
                        <a:ext cx="10712450" cy="160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233421"/>
          <a:ext cx="10712450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3233421"/>
                        <a:ext cx="10712450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45135"/>
          <a:ext cx="10712450" cy="222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45135"/>
                        <a:ext cx="10712450" cy="222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2860676"/>
          <a:ext cx="10712450" cy="397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52625" progId="Word.Document.8">
                  <p:embed/>
                </p:oleObj>
              </mc:Choice>
              <mc:Fallback>
                <p:oleObj name="" r:id="rId3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2860676"/>
                        <a:ext cx="10712450" cy="397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47165"/>
          <a:ext cx="107124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47165"/>
                        <a:ext cx="1071245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373756"/>
          <a:ext cx="107124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3373756"/>
                        <a:ext cx="10712450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310130"/>
          <a:ext cx="10712450" cy="161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310130"/>
                        <a:ext cx="10712450" cy="161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86423"/>
          <a:ext cx="10712450" cy="564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71775" progId="Word.Document.8">
                  <p:embed/>
                </p:oleObj>
              </mc:Choice>
              <mc:Fallback>
                <p:oleObj name="" r:id="rId1" imgW="5286375" imgH="2771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86423"/>
                        <a:ext cx="10712450" cy="564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27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27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793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793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32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32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80273"/>
          <a:ext cx="10713085" cy="261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80273"/>
                        <a:ext cx="10713085" cy="261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6288"/>
          <a:ext cx="10713085" cy="215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6288"/>
                        <a:ext cx="10713085" cy="215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0725"/>
          <a:ext cx="10713085" cy="16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0725"/>
                        <a:ext cx="10713085" cy="160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5350"/>
          <a:ext cx="10713085" cy="530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5350"/>
                        <a:ext cx="10713085" cy="530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0885"/>
          <a:ext cx="10713085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0885"/>
                        <a:ext cx="10713085" cy="234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9383"/>
          <a:ext cx="10713085" cy="352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9383"/>
                        <a:ext cx="10713085" cy="352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54063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54063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18816"/>
          <a:ext cx="10713085" cy="31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62100" progId="Word.Document.8">
                  <p:embed/>
                </p:oleObj>
              </mc:Choice>
              <mc:Fallback>
                <p:oleObj name="" r:id="rId3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18816"/>
                        <a:ext cx="10713085" cy="31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19</vt:i4>
      </vt:variant>
    </vt:vector>
  </HeadingPairs>
  <TitlesOfParts>
    <vt:vector size="5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58</cp:revision>
  <dcterms:created xsi:type="dcterms:W3CDTF">2023-08-09T12:44:00Z</dcterms:created>
  <dcterms:modified xsi:type="dcterms:W3CDTF">2025-04-07T02:46:18Z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