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410" r:id="rId7"/>
    <p:sldId id="411" r:id="rId8"/>
    <p:sldId id="447" r:id="rId9"/>
    <p:sldId id="415" r:id="rId10"/>
    <p:sldId id="465" r:id="rId11"/>
    <p:sldId id="467" r:id="rId12"/>
    <p:sldId id="468" r:id="rId13"/>
    <p:sldId id="469" r:id="rId14"/>
    <p:sldId id="452" r:id="rId15"/>
    <p:sldId id="349" r:id="rId16"/>
    <p:sldId id="470" r:id="rId17"/>
    <p:sldId id="430" r:id="rId18"/>
    <p:sldId id="466" r:id="rId19"/>
    <p:sldId id="455" r:id="rId20"/>
    <p:sldId id="352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0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6  </a:t>
            </a:r>
            <a:r>
              <a:rPr lang="zh-CN" altLang="en-US" sz="3200"/>
              <a:t>利用导数研究函数构造问题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第三章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3823"/>
          <a:ext cx="10713085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3823"/>
                        <a:ext cx="10713085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855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855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954021"/>
          <a:ext cx="10713085" cy="284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954021"/>
                        <a:ext cx="10713085" cy="284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7448"/>
          <a:ext cx="10713085" cy="224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7448"/>
                        <a:ext cx="10713085" cy="224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65246"/>
          <a:ext cx="1071308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65246"/>
                        <a:ext cx="10713085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86778"/>
          <a:ext cx="10712450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86778"/>
                        <a:ext cx="10712450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791268"/>
          <a:ext cx="107124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3791268"/>
                        <a:ext cx="107124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790258"/>
          <a:ext cx="10712450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365" y="790258"/>
                        <a:ext cx="10712450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065" y="2906078"/>
          <a:ext cx="10712450" cy="344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65" y="2906078"/>
                        <a:ext cx="10712450" cy="344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42085"/>
          <a:ext cx="1071245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42085"/>
                        <a:ext cx="1071245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27100"/>
          <a:ext cx="10712450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27100"/>
                        <a:ext cx="10712450" cy="527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35673"/>
          <a:ext cx="107124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35673"/>
                        <a:ext cx="107124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81618"/>
          <a:ext cx="10712450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81618"/>
                        <a:ext cx="10712450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131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131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2208"/>
          <a:ext cx="10713085" cy="201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2208"/>
                        <a:ext cx="10713085" cy="201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79003"/>
          <a:ext cx="10713085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79003"/>
                        <a:ext cx="10713085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7040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7040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7810"/>
          <a:ext cx="10713085" cy="325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7810"/>
                        <a:ext cx="10713085" cy="325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6090"/>
          <a:ext cx="10713085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6090"/>
                        <a:ext cx="10713085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3328"/>
          <a:ext cx="10713085" cy="381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3328"/>
                        <a:ext cx="10713085" cy="381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5585"/>
          <a:ext cx="10713085" cy="6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5585"/>
                        <a:ext cx="10713085" cy="6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2453"/>
          <a:ext cx="10713085" cy="325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2453"/>
                        <a:ext cx="10713085" cy="325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18</vt:i4>
      </vt:variant>
    </vt:vector>
  </HeadingPairs>
  <TitlesOfParts>
    <vt:vector size="5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56</cp:revision>
  <dcterms:created xsi:type="dcterms:W3CDTF">2023-08-09T12:44:00Z</dcterms:created>
  <dcterms:modified xsi:type="dcterms:W3CDTF">2025-04-07T05:43:46Z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