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410" r:id="rId7"/>
    <p:sldId id="471" r:id="rId8"/>
    <p:sldId id="472" r:id="rId9"/>
    <p:sldId id="473" r:id="rId10"/>
    <p:sldId id="411" r:id="rId11"/>
    <p:sldId id="447" r:id="rId12"/>
    <p:sldId id="415" r:id="rId13"/>
    <p:sldId id="465" r:id="rId14"/>
    <p:sldId id="467" r:id="rId15"/>
    <p:sldId id="468" r:id="rId16"/>
    <p:sldId id="452" r:id="rId17"/>
    <p:sldId id="349" r:id="rId18"/>
    <p:sldId id="470" r:id="rId19"/>
    <p:sldId id="477" r:id="rId20"/>
    <p:sldId id="430" r:id="rId21"/>
    <p:sldId id="466" r:id="rId22"/>
    <p:sldId id="455" r:id="rId23"/>
    <p:sldId id="476" r:id="rId24"/>
    <p:sldId id="352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0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7 </a:t>
            </a:r>
            <a:r>
              <a:rPr lang="zh-CN" altLang="en-US" sz="3200"/>
              <a:t>与</a:t>
            </a:r>
            <a:r>
              <a:rPr lang="en-US" altLang="zh-CN" sz="3200"/>
              <a:t>lnx</a:t>
            </a:r>
            <a:r>
              <a:rPr lang="zh-CN" altLang="en-US" sz="3200"/>
              <a:t>、</a:t>
            </a:r>
            <a:r>
              <a:rPr lang="en-US" altLang="zh-CN" sz="3200"/>
              <a:t>ex</a:t>
            </a:r>
            <a:r>
              <a:rPr lang="zh-CN" altLang="en-US" sz="3200"/>
              <a:t>组合的几个函数的性质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第三章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2758"/>
          <a:ext cx="10713085" cy="1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2758"/>
                        <a:ext cx="10713085" cy="183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7830"/>
          <a:ext cx="10713085" cy="344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7830"/>
                        <a:ext cx="10713085" cy="344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5448"/>
          <a:ext cx="10713085" cy="1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5448"/>
                        <a:ext cx="10713085" cy="183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4578"/>
          <a:ext cx="1071308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4578"/>
                        <a:ext cx="10713085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7458"/>
          <a:ext cx="10713085" cy="261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7458"/>
                        <a:ext cx="10713085" cy="261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94443"/>
          <a:ext cx="10713085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94443"/>
                        <a:ext cx="10713085" cy="205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76288"/>
          <a:ext cx="1071245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76288"/>
                        <a:ext cx="1071245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2934018"/>
          <a:ext cx="10712450" cy="362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81175" progId="Word.Document.8">
                  <p:embed/>
                </p:oleObj>
              </mc:Choice>
              <mc:Fallback>
                <p:oleObj name="" r:id="rId3" imgW="528637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2934018"/>
                        <a:ext cx="10712450" cy="362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6125"/>
          <a:ext cx="10712450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16125"/>
                        <a:ext cx="10712450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1216978"/>
          <a:ext cx="1071245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365" y="1216978"/>
                        <a:ext cx="10712450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93545"/>
          <a:ext cx="10712450" cy="294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93545"/>
                        <a:ext cx="10712450" cy="294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69278"/>
          <a:ext cx="10712450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69278"/>
                        <a:ext cx="10712450" cy="571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9213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9213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4595"/>
          <a:ext cx="10713085" cy="520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562225" progId="Word.Document.8">
                  <p:embed/>
                </p:oleObj>
              </mc:Choice>
              <mc:Fallback>
                <p:oleObj name="" r:id="rId3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204595"/>
                        <a:ext cx="10713085" cy="520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44650"/>
          <a:ext cx="10712450" cy="323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44650"/>
                        <a:ext cx="10712450" cy="323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46163"/>
          <a:ext cx="10712450" cy="484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46163"/>
                        <a:ext cx="10712450" cy="484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39951"/>
          <a:ext cx="10713085" cy="313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43050" progId="Word.Document.8">
                  <p:embed/>
                </p:oleObj>
              </mc:Choice>
              <mc:Fallback>
                <p:oleObj name="" r:id="rId3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39951"/>
                        <a:ext cx="10713085" cy="313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6450"/>
          <a:ext cx="10713085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6450"/>
                        <a:ext cx="10713085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4153"/>
          <a:ext cx="10713085" cy="3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4153"/>
                        <a:ext cx="10713085" cy="360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0875"/>
          <a:ext cx="10713085" cy="524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0875"/>
                        <a:ext cx="10713085" cy="524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9048"/>
          <a:ext cx="1071308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9048"/>
                        <a:ext cx="1071308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" descr="2401V506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870325" y="3429000"/>
            <a:ext cx="3975100" cy="1887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3400"/>
          <a:ext cx="10713085" cy="26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3400"/>
                        <a:ext cx="10713085" cy="2655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6090"/>
          <a:ext cx="10713085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6090"/>
                        <a:ext cx="10713085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22</vt:i4>
      </vt:variant>
    </vt:vector>
  </HeadingPairs>
  <TitlesOfParts>
    <vt:vector size="5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58</cp:revision>
  <dcterms:created xsi:type="dcterms:W3CDTF">2023-08-09T12:44:00Z</dcterms:created>
  <dcterms:modified xsi:type="dcterms:W3CDTF">2025-04-07T05:48:50Z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