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62" r:id="rId6"/>
    <p:sldId id="410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5" r:id="rId16"/>
    <p:sldId id="487" r:id="rId17"/>
    <p:sldId id="488" r:id="rId18"/>
    <p:sldId id="489" r:id="rId19"/>
    <p:sldId id="452" r:id="rId20"/>
    <p:sldId id="486" r:id="rId21"/>
    <p:sldId id="349" r:id="rId22"/>
    <p:sldId id="476" r:id="rId23"/>
    <p:sldId id="352" r:id="rId24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gs" Target="tags/tag103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8  </a:t>
            </a:r>
            <a:r>
              <a:rPr lang="zh-CN" altLang="en-US" sz="3200"/>
              <a:t>隐零点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第三章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3075"/>
          <a:ext cx="10713085" cy="176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66775" progId="Word.Document.8">
                  <p:embed/>
                </p:oleObj>
              </mc:Choice>
              <mc:Fallback>
                <p:oleObj name="" r:id="rId1" imgW="5286375" imgH="866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3075"/>
                        <a:ext cx="10713085" cy="1767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36625"/>
          <a:ext cx="10713085" cy="4799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36625"/>
                        <a:ext cx="10713085" cy="4799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2040"/>
          <a:ext cx="10713085" cy="450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09800" progId="Word.Document.8">
                  <p:embed/>
                </p:oleObj>
              </mc:Choice>
              <mc:Fallback>
                <p:oleObj name="" r:id="rId1" imgW="5286375" imgH="2209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2040"/>
                        <a:ext cx="10713085" cy="450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130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130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60270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60270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66203"/>
          <a:ext cx="10713085" cy="412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19300" progId="Word.Document.8">
                  <p:embed/>
                </p:oleObj>
              </mc:Choice>
              <mc:Fallback>
                <p:oleObj name="" r:id="rId1" imgW="5286375" imgH="2019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66203"/>
                        <a:ext cx="10713085" cy="412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95363"/>
          <a:ext cx="10713085" cy="486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81250" progId="Word.Document.8">
                  <p:embed/>
                </p:oleObj>
              </mc:Choice>
              <mc:Fallback>
                <p:oleObj name="" r:id="rId1" imgW="5286375" imgH="2381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95363"/>
                        <a:ext cx="10713085" cy="486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14438"/>
          <a:ext cx="10713085" cy="116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71500" progId="Word.Document.8">
                  <p:embed/>
                </p:oleObj>
              </mc:Choice>
              <mc:Fallback>
                <p:oleObj name="" r:id="rId1" imgW="5286375" imgH="571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14438"/>
                        <a:ext cx="10713085" cy="116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9343"/>
          <a:ext cx="10713085" cy="5116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14600" progId="Word.Document.8">
                  <p:embed/>
                </p:oleObj>
              </mc:Choice>
              <mc:Fallback>
                <p:oleObj name="" r:id="rId1" imgW="5286375" imgH="2514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9343"/>
                        <a:ext cx="10713085" cy="5116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243138"/>
          <a:ext cx="1071245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243138"/>
                        <a:ext cx="10712450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65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65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50783"/>
          <a:ext cx="10713085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50783"/>
                        <a:ext cx="10713085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707708"/>
          <a:ext cx="10712450" cy="540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57475" progId="Word.Document.8">
                  <p:embed/>
                </p:oleObj>
              </mc:Choice>
              <mc:Fallback>
                <p:oleObj name="" r:id="rId1" imgW="5286375" imgH="2657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707708"/>
                        <a:ext cx="10712450" cy="540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66328"/>
          <a:ext cx="10713085" cy="160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66328"/>
                        <a:ext cx="10713085" cy="160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44868"/>
          <a:ext cx="10713085" cy="486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44868"/>
                        <a:ext cx="10713085" cy="4860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7985"/>
          <a:ext cx="10713085" cy="3234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90675" progId="Word.Document.8">
                  <p:embed/>
                </p:oleObj>
              </mc:Choice>
              <mc:Fallback>
                <p:oleObj name="" r:id="rId1" imgW="5286375" imgH="1590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7985"/>
                        <a:ext cx="10713085" cy="3234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591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591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8460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8460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40180"/>
          <a:ext cx="10713085" cy="302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85900" progId="Word.Document.8">
                  <p:embed/>
                </p:oleObj>
              </mc:Choice>
              <mc:Fallback>
                <p:oleObj name="" r:id="rId1" imgW="5286375" imgH="1485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40180"/>
                        <a:ext cx="10713085" cy="302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9830"/>
          <a:ext cx="10713085" cy="42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9830"/>
                        <a:ext cx="10713085" cy="42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21</vt:i4>
      </vt:variant>
      <vt:variant>
        <vt:lpstr>幻灯片标题</vt:lpstr>
      </vt:variant>
      <vt:variant>
        <vt:i4>21</vt:i4>
      </vt:variant>
    </vt:vector>
  </HeadingPairs>
  <TitlesOfParts>
    <vt:vector size="5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59</cp:revision>
  <dcterms:created xsi:type="dcterms:W3CDTF">2023-08-09T12:44:00Z</dcterms:created>
  <dcterms:modified xsi:type="dcterms:W3CDTF">2025-04-08T23:22:04Z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