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487" r:id="rId6"/>
    <p:sldId id="488" r:id="rId7"/>
    <p:sldId id="489" r:id="rId8"/>
    <p:sldId id="462" r:id="rId9"/>
    <p:sldId id="410" r:id="rId10"/>
    <p:sldId id="478" r:id="rId11"/>
    <p:sldId id="479" r:id="rId12"/>
    <p:sldId id="480" r:id="rId13"/>
    <p:sldId id="481" r:id="rId14"/>
    <p:sldId id="490" r:id="rId15"/>
    <p:sldId id="482" r:id="rId16"/>
    <p:sldId id="483" r:id="rId17"/>
    <p:sldId id="484" r:id="rId18"/>
    <p:sldId id="491" r:id="rId19"/>
    <p:sldId id="485" r:id="rId20"/>
    <p:sldId id="493" r:id="rId21"/>
    <p:sldId id="494" r:id="rId22"/>
    <p:sldId id="495" r:id="rId23"/>
    <p:sldId id="452" r:id="rId24"/>
    <p:sldId id="486" r:id="rId25"/>
    <p:sldId id="492" r:id="rId26"/>
    <p:sldId id="349" r:id="rId27"/>
    <p:sldId id="476" r:id="rId28"/>
    <p:sldId id="496" r:id="rId29"/>
    <p:sldId id="352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0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4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4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5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27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28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8.xml"/><Relationship Id="rId6" Type="http://schemas.openxmlformats.org/officeDocument/2006/relationships/image" Target="NUL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拓展与延伸</a:t>
            </a:r>
            <a:r>
              <a:rPr lang="en-US" altLang="zh-CN" sz="3200"/>
              <a:t>9  </a:t>
            </a:r>
            <a:r>
              <a:rPr lang="zh-CN" altLang="en-US" sz="3200"/>
              <a:t>极值点偏移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sz="3100">
                <a:solidFill>
                  <a:schemeClr val="tx1"/>
                </a:solidFill>
                <a:sym typeface="+mn-ea"/>
              </a:rPr>
              <a:t>第三章</a:t>
            </a:r>
            <a:r>
              <a:rPr lang="en-US" altLang="zh-CN" sz="3100">
                <a:solidFill>
                  <a:schemeClr val="tx1"/>
                </a:solidFill>
                <a:sym typeface="+mn-ea"/>
              </a:rPr>
              <a:t>  </a:t>
            </a:r>
            <a:r>
              <a:rPr sz="3100">
                <a:solidFill>
                  <a:schemeClr val="tx1"/>
                </a:solidFill>
                <a:sym typeface="+mn-ea"/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64920"/>
          <a:ext cx="10713085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57350" progId="Word.Document.8">
                  <p:embed/>
                </p:oleObj>
              </mc:Choice>
              <mc:Fallback>
                <p:oleObj name="" r:id="rId1" imgW="5286375" imgH="1657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64920"/>
                        <a:ext cx="10713085" cy="337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2568"/>
          <a:ext cx="10713085" cy="658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28975" progId="Word.Document.8">
                  <p:embed/>
                </p:oleObj>
              </mc:Choice>
              <mc:Fallback>
                <p:oleObj name="" r:id="rId1" imgW="5286375" imgH="3228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22568"/>
                        <a:ext cx="10713085" cy="658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4963"/>
          <a:ext cx="10713085" cy="662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48025" progId="Word.Document.8">
                  <p:embed/>
                </p:oleObj>
              </mc:Choice>
              <mc:Fallback>
                <p:oleObj name="" r:id="rId1" imgW="5286375" imgH="3248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34963"/>
                        <a:ext cx="10713085" cy="6621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98880"/>
          <a:ext cx="10713085" cy="285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98880"/>
                        <a:ext cx="10713085" cy="285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97573"/>
          <a:ext cx="10713085" cy="5092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97573"/>
                        <a:ext cx="10713085" cy="5092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89000"/>
          <a:ext cx="10713085" cy="4276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89000"/>
                        <a:ext cx="10713085" cy="4276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-2147481832" descr="X87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230" y="4275455"/>
            <a:ext cx="2917190" cy="160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4798"/>
          <a:ext cx="10713085" cy="386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4798"/>
                        <a:ext cx="10713085" cy="3869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1305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1305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33588"/>
          <a:ext cx="10713085" cy="1246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33588"/>
                        <a:ext cx="10713085" cy="1246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67460"/>
          <a:ext cx="10713085" cy="346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67460"/>
                        <a:ext cx="10713085" cy="3467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8652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8652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0111"/>
          <a:ext cx="10713085" cy="244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150111"/>
                        <a:ext cx="10713085" cy="2442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7953"/>
          <a:ext cx="10713085" cy="387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7953"/>
                        <a:ext cx="10713085" cy="3876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2553"/>
          <a:ext cx="10713085" cy="315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52575" progId="Word.Document.8">
                  <p:embed/>
                </p:oleObj>
              </mc:Choice>
              <mc:Fallback>
                <p:oleObj name="" r:id="rId1" imgW="5286375" imgH="1552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2553"/>
                        <a:ext cx="10713085" cy="315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47875"/>
          <a:ext cx="1071308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85850" progId="Word.Document.8">
                  <p:embed/>
                </p:oleObj>
              </mc:Choice>
              <mc:Fallback>
                <p:oleObj name="" r:id="rId1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47875"/>
                        <a:ext cx="10713085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04913"/>
          <a:ext cx="10713085" cy="486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04913"/>
                        <a:ext cx="10713085" cy="4866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11680"/>
          <a:ext cx="10712450" cy="180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11680"/>
                        <a:ext cx="10712450" cy="1802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18883"/>
          <a:ext cx="10712450" cy="4420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71700" progId="Word.Document.8">
                  <p:embed/>
                </p:oleObj>
              </mc:Choice>
              <mc:Fallback>
                <p:oleObj name="" r:id="rId1" imgW="5286375" imgH="2171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18883"/>
                        <a:ext cx="10712450" cy="4420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646748"/>
          <a:ext cx="10712450" cy="5564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33675" progId="Word.Document.8">
                  <p:embed/>
                </p:oleObj>
              </mc:Choice>
              <mc:Fallback>
                <p:oleObj name="" r:id="rId1" imgW="5286375" imgH="2733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646748"/>
                        <a:ext cx="10712450" cy="5564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4263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4263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09371"/>
          <a:ext cx="10713085" cy="507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495550" progId="Word.Document.8">
                  <p:embed/>
                </p:oleObj>
              </mc:Choice>
              <mc:Fallback>
                <p:oleObj name="" r:id="rId3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309371"/>
                        <a:ext cx="10713085" cy="507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 descr="X84.TIF"/>
          <p:cNvPicPr>
            <a:picLocks noChangeAspect="1"/>
          </p:cNvPicPr>
          <p:nvPr/>
        </p:nvPicPr>
        <p:blipFill>
          <a:blip r:embed="rId5" r:link="rId6"/>
          <a:stretch>
            <a:fillRect/>
          </a:stretch>
        </p:blipFill>
        <p:spPr>
          <a:xfrm>
            <a:off x="4409440" y="3542665"/>
            <a:ext cx="2278380" cy="20180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96073"/>
          <a:ext cx="10713085" cy="366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96073"/>
                        <a:ext cx="10713085" cy="3664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2" descr="X85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5102225" y="2975610"/>
            <a:ext cx="1986915" cy="1671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681413"/>
          <a:ext cx="10713085" cy="1047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681413"/>
                        <a:ext cx="10713085" cy="1047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3" descr="X86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3373755" y="1776730"/>
            <a:ext cx="2409190" cy="18027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890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890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46618"/>
          <a:ext cx="10713085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362075" progId="Word.Document.8">
                  <p:embed/>
                </p:oleObj>
              </mc:Choice>
              <mc:Fallback>
                <p:oleObj name="" r:id="rId3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146618"/>
                        <a:ext cx="10713085" cy="277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44868"/>
          <a:ext cx="10713085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44868"/>
                        <a:ext cx="10713085" cy="486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05915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05915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5605"/>
          <a:ext cx="10713085" cy="281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81125" progId="Word.Document.8">
                  <p:embed/>
                </p:oleObj>
              </mc:Choice>
              <mc:Fallback>
                <p:oleObj name="" r:id="rId1" imgW="5286375" imgH="1381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5605"/>
                        <a:ext cx="10713085" cy="281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27</vt:i4>
      </vt:variant>
    </vt:vector>
  </HeadingPairs>
  <TitlesOfParts>
    <vt:vector size="65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60</cp:revision>
  <dcterms:created xsi:type="dcterms:W3CDTF">2023-08-09T12:44:00Z</dcterms:created>
  <dcterms:modified xsi:type="dcterms:W3CDTF">2025-04-08T23:29:12Z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