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09" r:id="rId5"/>
    <p:sldId id="462" r:id="rId6"/>
    <p:sldId id="410" r:id="rId7"/>
    <p:sldId id="493" r:id="rId8"/>
    <p:sldId id="494" r:id="rId9"/>
    <p:sldId id="478" r:id="rId10"/>
    <p:sldId id="479" r:id="rId11"/>
    <p:sldId id="480" r:id="rId12"/>
    <p:sldId id="482" r:id="rId13"/>
    <p:sldId id="483" r:id="rId14"/>
    <p:sldId id="485" r:id="rId15"/>
    <p:sldId id="452" r:id="rId16"/>
    <p:sldId id="496" r:id="rId17"/>
    <p:sldId id="497" r:id="rId18"/>
    <p:sldId id="498" r:id="rId19"/>
    <p:sldId id="499" r:id="rId20"/>
    <p:sldId id="500" r:id="rId21"/>
    <p:sldId id="501" r:id="rId22"/>
    <p:sldId id="502" r:id="rId23"/>
    <p:sldId id="503" r:id="rId24"/>
    <p:sldId id="504" r:id="rId25"/>
    <p:sldId id="505" r:id="rId26"/>
    <p:sldId id="506" r:id="rId27"/>
    <p:sldId id="495" r:id="rId28"/>
    <p:sldId id="486" r:id="rId29"/>
    <p:sldId id="492" r:id="rId30"/>
    <p:sldId id="349" r:id="rId31"/>
    <p:sldId id="476" r:id="rId32"/>
    <p:sldId id="507" r:id="rId33"/>
    <p:sldId id="508" r:id="rId34"/>
    <p:sldId id="509" r:id="rId35"/>
    <p:sldId id="510" r:id="rId36"/>
    <p:sldId id="352" r:id="rId37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gs" Target="tags/tag103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3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3.bin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1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25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6.e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6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7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拓展与延伸</a:t>
            </a:r>
            <a:r>
              <a:rPr lang="en-US" altLang="zh-CN" sz="3200"/>
              <a:t>10  </a:t>
            </a:r>
            <a:r>
              <a:rPr lang="zh-CN" altLang="en-US" sz="3200"/>
              <a:t>三角函数中有关</a:t>
            </a:r>
            <a:r>
              <a:rPr lang="en-US" altLang="zh-CN" sz="3200"/>
              <a:t>ω</a:t>
            </a:r>
            <a:r>
              <a:rPr lang="zh-CN" altLang="en-US" sz="3200"/>
              <a:t>的范围问题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sz="3100">
                <a:solidFill>
                  <a:schemeClr val="tx1"/>
                </a:solidFill>
                <a:sym typeface="+mn-ea"/>
              </a:rPr>
              <a:t>第四章</a:t>
            </a:r>
            <a:r>
              <a:rPr lang="en-US" altLang="zh-CN" sz="3100">
                <a:solidFill>
                  <a:schemeClr val="tx1"/>
                </a:solidFill>
                <a:sym typeface="+mn-ea"/>
              </a:rPr>
              <a:t>  </a:t>
            </a:r>
            <a:r>
              <a:rPr sz="3100">
                <a:solidFill>
                  <a:schemeClr val="tx1"/>
                </a:solidFill>
                <a:sym typeface="+mn-ea"/>
              </a:rPr>
              <a:t>基本初等函数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57923"/>
          <a:ext cx="10713085" cy="3556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43075" progId="Word.Document.8">
                  <p:embed/>
                </p:oleObj>
              </mc:Choice>
              <mc:Fallback>
                <p:oleObj name="" r:id="rId1" imgW="5286375" imgH="1743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57923"/>
                        <a:ext cx="10713085" cy="3556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69353"/>
          <a:ext cx="10713085" cy="4548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28850" progId="Word.Document.8">
                  <p:embed/>
                </p:oleObj>
              </mc:Choice>
              <mc:Fallback>
                <p:oleObj name="" r:id="rId1" imgW="5286375" imgH="2228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69353"/>
                        <a:ext cx="10713085" cy="4548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51305"/>
          <a:ext cx="1071308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51305"/>
                        <a:ext cx="1071308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76425"/>
          <a:ext cx="10713085" cy="2151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57275" progId="Word.Document.8">
                  <p:embed/>
                </p:oleObj>
              </mc:Choice>
              <mc:Fallback>
                <p:oleObj name="" r:id="rId1" imgW="5286375" imgH="1057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76425"/>
                        <a:ext cx="10713085" cy="2151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66508"/>
          <a:ext cx="10713085" cy="3916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24050" progId="Word.Document.8">
                  <p:embed/>
                </p:oleObj>
              </mc:Choice>
              <mc:Fallback>
                <p:oleObj name="" r:id="rId1" imgW="5286375" imgH="1924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66508"/>
                        <a:ext cx="10713085" cy="3916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82788"/>
          <a:ext cx="10713085" cy="2483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19200" progId="Word.Document.8">
                  <p:embed/>
                </p:oleObj>
              </mc:Choice>
              <mc:Fallback>
                <p:oleObj name="" r:id="rId1" imgW="5286375" imgH="1219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982788"/>
                        <a:ext cx="10713085" cy="2483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563880"/>
          <a:ext cx="10713085" cy="6344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14675" progId="Word.Document.8">
                  <p:embed/>
                </p:oleObj>
              </mc:Choice>
              <mc:Fallback>
                <p:oleObj name="" r:id="rId1" imgW="5286375" imgH="3114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563880"/>
                        <a:ext cx="10713085" cy="6344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89723"/>
          <a:ext cx="1071308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89723"/>
                        <a:ext cx="1071308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26528"/>
          <a:ext cx="10713085" cy="2351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52525" progId="Word.Document.8">
                  <p:embed/>
                </p:oleObj>
              </mc:Choice>
              <mc:Fallback>
                <p:oleObj name="" r:id="rId1" imgW="5286375" imgH="1152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26528"/>
                        <a:ext cx="10713085" cy="2351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370580"/>
          <a:ext cx="10713085" cy="2293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123950" progId="Word.Document.8">
                  <p:embed/>
                </p:oleObj>
              </mc:Choice>
              <mc:Fallback>
                <p:oleObj name="" r:id="rId3" imgW="5286375" imgH="1123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370580"/>
                        <a:ext cx="10713085" cy="2293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03948"/>
          <a:ext cx="10713085" cy="3888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05000" progId="Word.Document.8">
                  <p:embed/>
                </p:oleObj>
              </mc:Choice>
              <mc:Fallback>
                <p:oleObj name="" r:id="rId1" imgW="5286375" imgH="1905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03948"/>
                        <a:ext cx="10713085" cy="3888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8652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8652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363153"/>
          <a:ext cx="10713085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990600" progId="Word.Document.8">
                  <p:embed/>
                </p:oleObj>
              </mc:Choice>
              <mc:Fallback>
                <p:oleObj name="" r:id="rId3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363153"/>
                        <a:ext cx="10713085" cy="201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09333"/>
          <a:ext cx="10713085" cy="5268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81275" progId="Word.Document.8">
                  <p:embed/>
                </p:oleObj>
              </mc:Choice>
              <mc:Fallback>
                <p:oleObj name="" r:id="rId1" imgW="5286375" imgH="2581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09333"/>
                        <a:ext cx="10713085" cy="5268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03705"/>
          <a:ext cx="10713085" cy="149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33425" progId="Word.Document.8">
                  <p:embed/>
                </p:oleObj>
              </mc:Choice>
              <mc:Fallback>
                <p:oleObj name="" r:id="rId1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03705"/>
                        <a:ext cx="10713085" cy="1497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41133"/>
          <a:ext cx="10713085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41133"/>
                        <a:ext cx="10713085" cy="202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-21474822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810" y="3147060"/>
            <a:ext cx="5326380" cy="1384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89723"/>
          <a:ext cx="1071308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89723"/>
                        <a:ext cx="1071308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19785"/>
          <a:ext cx="10713085" cy="1437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04850" progId="Word.Document.8">
                  <p:embed/>
                </p:oleObj>
              </mc:Choice>
              <mc:Fallback>
                <p:oleObj name="" r:id="rId1" imgW="5286375" imgH="704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19785"/>
                        <a:ext cx="10713085" cy="1437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21890"/>
          <a:ext cx="10713085" cy="332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628775" progId="Word.Document.8">
                  <p:embed/>
                </p:oleObj>
              </mc:Choice>
              <mc:Fallback>
                <p:oleObj name="" r:id="rId3" imgW="5286375" imgH="1628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421890"/>
                        <a:ext cx="10713085" cy="3322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40535"/>
          <a:ext cx="10713085" cy="2423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90625" progId="Word.Document.8">
                  <p:embed/>
                </p:oleObj>
              </mc:Choice>
              <mc:Fallback>
                <p:oleObj name="" r:id="rId1" imgW="5286375" imgH="1190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40535"/>
                        <a:ext cx="10713085" cy="2423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53528"/>
          <a:ext cx="10713085" cy="3198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71625" progId="Word.Document.8">
                  <p:embed/>
                </p:oleObj>
              </mc:Choice>
              <mc:Fallback>
                <p:oleObj name="" r:id="rId1" imgW="5286375" imgH="1571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53528"/>
                        <a:ext cx="10713085" cy="3198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22755"/>
          <a:ext cx="10713085" cy="234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52525" progId="Word.Document.8">
                  <p:embed/>
                </p:oleObj>
              </mc:Choice>
              <mc:Fallback>
                <p:oleObj name="" r:id="rId1" imgW="5286375" imgH="1152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22755"/>
                        <a:ext cx="10713085" cy="234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401128"/>
          <a:ext cx="10712450" cy="4069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401128"/>
                        <a:ext cx="10712450" cy="4069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350645"/>
          <a:ext cx="10712450" cy="201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350645"/>
                        <a:ext cx="10712450" cy="2016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3549650"/>
          <a:ext cx="10712450" cy="1861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914400" progId="Word.Document.8">
                  <p:embed/>
                </p:oleObj>
              </mc:Choice>
              <mc:Fallback>
                <p:oleObj name="" r:id="rId3" imgW="5286375" imgH="914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3549650"/>
                        <a:ext cx="10712450" cy="1861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7890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7890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223771"/>
          <a:ext cx="10713085" cy="2617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285875" progId="Word.Document.8">
                  <p:embed/>
                </p:oleObj>
              </mc:Choice>
              <mc:Fallback>
                <p:oleObj name="" r:id="rId3" imgW="5286375" imgH="1285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223771"/>
                        <a:ext cx="10713085" cy="2617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33425"/>
          <a:ext cx="10713085" cy="4926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19350" progId="Word.Document.8">
                  <p:embed/>
                </p:oleObj>
              </mc:Choice>
              <mc:Fallback>
                <p:oleObj name="" r:id="rId1" imgW="5286375" imgH="2419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33425"/>
                        <a:ext cx="10713085" cy="4926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688"/>
          <a:ext cx="10713085" cy="676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324225" progId="Word.Document.8">
                  <p:embed/>
                </p:oleObj>
              </mc:Choice>
              <mc:Fallback>
                <p:oleObj name="" r:id="rId1" imgW="5286375" imgH="3324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688"/>
                        <a:ext cx="10713085" cy="676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53515"/>
          <a:ext cx="10713085" cy="130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38175" progId="Word.Document.8">
                  <p:embed/>
                </p:oleObj>
              </mc:Choice>
              <mc:Fallback>
                <p:oleObj name="" r:id="rId1" imgW="5286375" imgH="638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53515"/>
                        <a:ext cx="10713085" cy="1300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76288"/>
          <a:ext cx="10713085" cy="5706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00350" progId="Word.Document.8">
                  <p:embed/>
                </p:oleObj>
              </mc:Choice>
              <mc:Fallback>
                <p:oleObj name="" r:id="rId1" imgW="5286375" imgH="2800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76288"/>
                        <a:ext cx="10713085" cy="5706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6558"/>
          <a:ext cx="10713085" cy="2440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6558"/>
                        <a:ext cx="10713085" cy="2440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3040"/>
          <a:ext cx="10713085" cy="284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3040"/>
                        <a:ext cx="10713085" cy="2847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56398"/>
          <a:ext cx="10713085" cy="286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9700" progId="Word.Document.8">
                  <p:embed/>
                </p:oleObj>
              </mc:Choice>
              <mc:Fallback>
                <p:oleObj name="" r:id="rId1" imgW="5286375" imgH="1409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56398"/>
                        <a:ext cx="10713085" cy="286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05915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05915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51100"/>
          <a:ext cx="10713085" cy="1243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451100"/>
                        <a:ext cx="10713085" cy="1243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12838"/>
          <a:ext cx="10713085" cy="3999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62150" progId="Word.Document.8">
                  <p:embed/>
                </p:oleObj>
              </mc:Choice>
              <mc:Fallback>
                <p:oleObj name="" r:id="rId1" imgW="5286375" imgH="1962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12838"/>
                        <a:ext cx="10713085" cy="3999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WPS 演示</Application>
  <PresentationFormat>宽屏</PresentationFormat>
  <Paragraphs>6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37</vt:i4>
      </vt:variant>
      <vt:variant>
        <vt:lpstr>幻灯片标题</vt:lpstr>
      </vt:variant>
      <vt:variant>
        <vt:i4>34</vt:i4>
      </vt:variant>
    </vt:vector>
  </HeadingPairs>
  <TitlesOfParts>
    <vt:vector size="81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61</cp:revision>
  <dcterms:created xsi:type="dcterms:W3CDTF">2023-08-09T12:44:00Z</dcterms:created>
  <dcterms:modified xsi:type="dcterms:W3CDTF">2025-04-09T00:30:51Z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