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462" r:id="rId6"/>
    <p:sldId id="410" r:id="rId7"/>
    <p:sldId id="493" r:id="rId8"/>
    <p:sldId id="494" r:id="rId9"/>
    <p:sldId id="511" r:id="rId10"/>
    <p:sldId id="512" r:id="rId11"/>
    <p:sldId id="478" r:id="rId12"/>
    <p:sldId id="479" r:id="rId13"/>
    <p:sldId id="480" r:id="rId14"/>
    <p:sldId id="513" r:id="rId15"/>
    <p:sldId id="482" r:id="rId16"/>
    <p:sldId id="483" r:id="rId17"/>
    <p:sldId id="514" r:id="rId18"/>
    <p:sldId id="485" r:id="rId19"/>
    <p:sldId id="452" r:id="rId20"/>
    <p:sldId id="496" r:id="rId21"/>
    <p:sldId id="522" r:id="rId22"/>
    <p:sldId id="497" r:id="rId23"/>
    <p:sldId id="498" r:id="rId24"/>
    <p:sldId id="499" r:id="rId25"/>
    <p:sldId id="500" r:id="rId26"/>
    <p:sldId id="515" r:id="rId27"/>
    <p:sldId id="516" r:id="rId28"/>
    <p:sldId id="495" r:id="rId29"/>
    <p:sldId id="486" r:id="rId30"/>
    <p:sldId id="492" r:id="rId31"/>
    <p:sldId id="349" r:id="rId32"/>
    <p:sldId id="476" r:id="rId33"/>
    <p:sldId id="517" r:id="rId34"/>
    <p:sldId id="518" r:id="rId35"/>
    <p:sldId id="519" r:id="rId36"/>
    <p:sldId id="520" r:id="rId37"/>
    <p:sldId id="507" r:id="rId38"/>
    <p:sldId id="508" r:id="rId39"/>
    <p:sldId id="509" r:id="rId40"/>
    <p:sldId id="510" r:id="rId41"/>
    <p:sldId id="521" r:id="rId42"/>
    <p:sldId id="352" r:id="rId43"/>
  </p:sldIdLst>
  <p:sldSz cx="12192000" cy="6858000"/>
  <p:notesSz cx="6858000" cy="9144000"/>
  <p:custDataLst>
    <p:tags r:id="rId4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7" Type="http://schemas.openxmlformats.org/officeDocument/2006/relationships/tags" Target="tags/tag103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4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22.png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5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2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0.bin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3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8.xml"/><Relationship Id="rId4" Type="http://schemas.openxmlformats.org/officeDocument/2006/relationships/image" Target="NULL" TargetMode="External"/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5.bin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4.vml"/><Relationship Id="rId5" Type="http://schemas.openxmlformats.org/officeDocument/2006/relationships/slideLayout" Target="../slideLayouts/slideLayout8.xml"/><Relationship Id="rId4" Type="http://schemas.openxmlformats.org/officeDocument/2006/relationships/image" Target="file:///D:\2022&#21776;&#20848;\&#19968;&#36718;\&#25968;&#23398;%252525252525252525252525252525252525252520&#20154;&#25945;A&#29256;%252525252525252525252525252525252525252520&#65288;&#26032;&#25945;&#26448;&#65289;\word\4+9.TIF" TargetMode="External"/><Relationship Id="rId3" Type="http://schemas.openxmlformats.org/officeDocument/2006/relationships/image" Target="../media/image44.png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6.bin"/></Relationships>
</file>

<file path=ppt/slides/_rels/slide3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8.xml"/><Relationship Id="rId4" Type="http://schemas.openxmlformats.org/officeDocument/2006/relationships/image" Target="file:///D:\2022&#21776;&#20848;\&#19968;&#36718;\&#25968;&#23398;%252525252525252525252525252525252525252520&#20154;&#25945;A&#29256;%252525252525252525252525252525252525252520&#65288;&#26032;&#25945;&#26448;&#65289;\word\4+9.TIF" TargetMode="External"/><Relationship Id="rId3" Type="http://schemas.openxmlformats.org/officeDocument/2006/relationships/image" Target="../media/image44.png"/><Relationship Id="rId2" Type="http://schemas.openxmlformats.org/officeDocument/2006/relationships/image" Target="../media/image45.emf"/><Relationship Id="rId1" Type="http://schemas.openxmlformats.org/officeDocument/2006/relationships/oleObject" Target="../embeddings/oleObject37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38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39.bin"/></Relationships>
</file>

<file path=ppt/slides/_rels/slide3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0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oleObject" Target="../embeddings/oleObject8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9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拓展与延伸</a:t>
            </a:r>
            <a:r>
              <a:rPr lang="en-US" altLang="zh-CN" sz="3200"/>
              <a:t>11  </a:t>
            </a:r>
            <a:r>
              <a:rPr lang="zh-CN" altLang="en-US" sz="3200"/>
              <a:t>三角形中的最值与范围问题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sz="3100">
                <a:solidFill>
                  <a:schemeClr val="tx1"/>
                </a:solidFill>
                <a:sym typeface="+mn-ea"/>
              </a:rPr>
              <a:t>第四章</a:t>
            </a:r>
            <a:r>
              <a:rPr lang="en-US" altLang="zh-CN" sz="3100">
                <a:solidFill>
                  <a:schemeClr val="tx1"/>
                </a:solidFill>
                <a:sym typeface="+mn-ea"/>
              </a:rPr>
              <a:t>  </a:t>
            </a:r>
            <a:r>
              <a:rPr sz="3100">
                <a:solidFill>
                  <a:schemeClr val="tx1"/>
                </a:solidFill>
                <a:sym typeface="+mn-ea"/>
              </a:rPr>
              <a:t>基本初等函数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37970"/>
          <a:ext cx="10713085" cy="306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37970"/>
                        <a:ext cx="10713085" cy="306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10665"/>
          <a:ext cx="10713085" cy="320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71625" progId="Word.Document.8">
                  <p:embed/>
                </p:oleObj>
              </mc:Choice>
              <mc:Fallback>
                <p:oleObj name="" r:id="rId1" imgW="5286375" imgH="1571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10665"/>
                        <a:ext cx="10713085" cy="3204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64553"/>
          <a:ext cx="10713085" cy="5437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67000" progId="Word.Document.8">
                  <p:embed/>
                </p:oleObj>
              </mc:Choice>
              <mc:Fallback>
                <p:oleObj name="" r:id="rId1" imgW="5286375" imgH="2667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64553"/>
                        <a:ext cx="10713085" cy="54375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96658"/>
          <a:ext cx="10713085" cy="347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04975" progId="Word.Document.8">
                  <p:embed/>
                </p:oleObj>
              </mc:Choice>
              <mc:Fallback>
                <p:oleObj name="" r:id="rId1" imgW="5286375" imgH="1704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96658"/>
                        <a:ext cx="10713085" cy="347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70380"/>
          <a:ext cx="10713085" cy="2799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71600" progId="Word.Document.8">
                  <p:embed/>
                </p:oleObj>
              </mc:Choice>
              <mc:Fallback>
                <p:oleObj name="" r:id="rId1" imgW="5286375" imgH="1371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70380"/>
                        <a:ext cx="10713085" cy="2799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77178"/>
          <a:ext cx="10713085" cy="6726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295650" progId="Word.Document.8">
                  <p:embed/>
                </p:oleObj>
              </mc:Choice>
              <mc:Fallback>
                <p:oleObj name="" r:id="rId1" imgW="5286375" imgH="3295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77178"/>
                        <a:ext cx="10713085" cy="6726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图片 150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9558020" y="500380"/>
            <a:ext cx="2233295" cy="1559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51305"/>
          <a:ext cx="10713085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51305"/>
                        <a:ext cx="10713085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49743"/>
          <a:ext cx="10713085" cy="240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81100" progId="Word.Document.8">
                  <p:embed/>
                </p:oleObj>
              </mc:Choice>
              <mc:Fallback>
                <p:oleObj name="" r:id="rId1" imgW="5286375" imgH="1181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49743"/>
                        <a:ext cx="10713085" cy="2404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45945"/>
          <a:ext cx="10713085" cy="3780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57375" progId="Word.Document.8">
                  <p:embed/>
                </p:oleObj>
              </mc:Choice>
              <mc:Fallback>
                <p:oleObj name="" r:id="rId1" imgW="5286375" imgH="1857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45945"/>
                        <a:ext cx="10713085" cy="3780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96875"/>
          <a:ext cx="10713085" cy="6282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86100" progId="Word.Document.8">
                  <p:embed/>
                </p:oleObj>
              </mc:Choice>
              <mc:Fallback>
                <p:oleObj name="" r:id="rId1" imgW="5286375" imgH="3086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96875"/>
                        <a:ext cx="10713085" cy="62826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652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652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25041"/>
          <a:ext cx="10713085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247775" progId="Word.Document.8">
                  <p:embed/>
                </p:oleObj>
              </mc:Choice>
              <mc:Fallback>
                <p:oleObj name="" r:id="rId3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225041"/>
                        <a:ext cx="10713085" cy="2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59585"/>
          <a:ext cx="10713085" cy="292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38275" progId="Word.Document.8">
                  <p:embed/>
                </p:oleObj>
              </mc:Choice>
              <mc:Fallback>
                <p:oleObj name="" r:id="rId1" imgW="5286375" imgH="1438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59585"/>
                        <a:ext cx="10713085" cy="2929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95935"/>
          <a:ext cx="10713085" cy="6480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95935"/>
                        <a:ext cx="10713085" cy="6480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89723"/>
          <a:ext cx="10713085" cy="427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89723"/>
                        <a:ext cx="10713085" cy="427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40510"/>
          <a:ext cx="10713085" cy="29540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47800" progId="Word.Document.8">
                  <p:embed/>
                </p:oleObj>
              </mc:Choice>
              <mc:Fallback>
                <p:oleObj name="" r:id="rId1" imgW="5286375" imgH="1447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40510"/>
                        <a:ext cx="10713085" cy="29540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87780"/>
          <a:ext cx="10713085" cy="345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87780"/>
                        <a:ext cx="10713085" cy="3459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57593"/>
          <a:ext cx="10713085" cy="4742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24100" progId="Word.Document.8">
                  <p:embed/>
                </p:oleObj>
              </mc:Choice>
              <mc:Fallback>
                <p:oleObj name="" r:id="rId1" imgW="5286375" imgH="23241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57593"/>
                        <a:ext cx="10713085" cy="4742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88440"/>
          <a:ext cx="10713085" cy="292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38275" progId="Word.Document.8">
                  <p:embed/>
                </p:oleObj>
              </mc:Choice>
              <mc:Fallback>
                <p:oleObj name="" r:id="rId1" imgW="5286375" imgH="1438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88440"/>
                        <a:ext cx="10713085" cy="292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85533"/>
          <a:ext cx="10713085" cy="494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428875" progId="Word.Document.8">
                  <p:embed/>
                </p:oleObj>
              </mc:Choice>
              <mc:Fallback>
                <p:oleObj name="" r:id="rId1" imgW="5286375" imgH="2428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85533"/>
                        <a:ext cx="10713085" cy="494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38605"/>
          <a:ext cx="10713085" cy="2715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33500" progId="Word.Document.8">
                  <p:embed/>
                </p:oleObj>
              </mc:Choice>
              <mc:Fallback>
                <p:oleObj name="" r:id="rId1" imgW="5286375" imgH="1333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38605"/>
                        <a:ext cx="10713085" cy="2715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86535"/>
          <a:ext cx="10712450" cy="3566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52600" progId="Word.Document.8">
                  <p:embed/>
                </p:oleObj>
              </mc:Choice>
              <mc:Fallback>
                <p:oleObj name="" r:id="rId1" imgW="5286375" imgH="1752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86535"/>
                        <a:ext cx="10712450" cy="3566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7890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7890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37398"/>
          <a:ext cx="10713085" cy="3452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695450" progId="Word.Document.8">
                  <p:embed/>
                </p:oleObj>
              </mc:Choice>
              <mc:Fallback>
                <p:oleObj name="" r:id="rId3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037398"/>
                        <a:ext cx="10713085" cy="3452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025208"/>
          <a:ext cx="10712450" cy="478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52675" progId="Word.Document.8">
                  <p:embed/>
                </p:oleObj>
              </mc:Choice>
              <mc:Fallback>
                <p:oleObj name="" r:id="rId1" imgW="5286375" imgH="2352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025208"/>
                        <a:ext cx="10712450" cy="4789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23745"/>
          <a:ext cx="10712450" cy="2792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71600" progId="Word.Document.8">
                  <p:embed/>
                </p:oleObj>
              </mc:Choice>
              <mc:Fallback>
                <p:oleObj name="" r:id="rId1" imgW="5286375" imgH="1371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023745"/>
                        <a:ext cx="10712450" cy="2792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581343"/>
          <a:ext cx="10712450" cy="6090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581343"/>
                        <a:ext cx="10712450" cy="6090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684213"/>
          <a:ext cx="10712450" cy="380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66900" progId="Word.Document.8">
                  <p:embed/>
                </p:oleObj>
              </mc:Choice>
              <mc:Fallback>
                <p:oleObj name="" r:id="rId1" imgW="5286375" imgH="1866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684213"/>
                        <a:ext cx="10712450" cy="3801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图片 227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5072380" y="4122420"/>
            <a:ext cx="2472055" cy="17995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06170"/>
          <a:ext cx="10712450" cy="4423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71700" progId="Word.Document.8">
                  <p:embed/>
                </p:oleObj>
              </mc:Choice>
              <mc:Fallback>
                <p:oleObj name="" r:id="rId1" imgW="5286375" imgH="2171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06170"/>
                        <a:ext cx="10712450" cy="44234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4628"/>
          <a:ext cx="10713085" cy="1804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85825" progId="Word.Document.8">
                  <p:embed/>
                </p:oleObj>
              </mc:Choice>
              <mc:Fallback>
                <p:oleObj name="" r:id="rId1" imgW="5286375" imgH="885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4628"/>
                        <a:ext cx="10713085" cy="1804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275" descr="file:///D:\2022唐兰\一轮\数学%2525252525252525252525252525252520人教A版%2525252525252525252525252525252520（新教材）\word\4+9.TIF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808220" y="2969260"/>
            <a:ext cx="2355215" cy="215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81075"/>
          <a:ext cx="10713085" cy="5471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86050" progId="Word.Document.8">
                  <p:embed/>
                </p:oleObj>
              </mc:Choice>
              <mc:Fallback>
                <p:oleObj name="" r:id="rId1" imgW="5286375" imgH="2686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81075"/>
                        <a:ext cx="10713085" cy="5471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8"/>
          <p:cNvPicPr>
            <a:picLocks noChangeAspect="1"/>
          </p:cNvPicPr>
          <p:nvPr/>
        </p:nvPicPr>
        <p:blipFill>
          <a:blip r:embed="rId3" r:link="rId4"/>
          <a:stretch>
            <a:fillRect/>
          </a:stretch>
        </p:blipFill>
        <p:spPr>
          <a:xfrm>
            <a:off x="4514215" y="2275840"/>
            <a:ext cx="2173605" cy="19964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30693"/>
          <a:ext cx="10713085" cy="2351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52525" progId="Word.Document.8">
                  <p:embed/>
                </p:oleObj>
              </mc:Choice>
              <mc:Fallback>
                <p:oleObj name="" r:id="rId1" imgW="5286375" imgH="1152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30693"/>
                        <a:ext cx="10713085" cy="2351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99845"/>
          <a:ext cx="10713085" cy="409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9775" progId="Word.Document.8">
                  <p:embed/>
                </p:oleObj>
              </mc:Choice>
              <mc:Fallback>
                <p:oleObj name="" r:id="rId1" imgW="5286375" imgH="2009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99845"/>
                        <a:ext cx="10713085" cy="409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97573"/>
          <a:ext cx="10713085" cy="528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97573"/>
                        <a:ext cx="10713085" cy="5280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02335"/>
          <a:ext cx="10713085" cy="5267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02335"/>
                        <a:ext cx="10713085" cy="5267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34185"/>
          <a:ext cx="10713085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33475" progId="Word.Document.8">
                  <p:embed/>
                </p:oleObj>
              </mc:Choice>
              <mc:Fallback>
                <p:oleObj name="" r:id="rId1" imgW="5286375" imgH="1133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34185"/>
                        <a:ext cx="10713085" cy="2305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48628"/>
          <a:ext cx="10713085" cy="6471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81350" progId="Word.Document.8">
                  <p:embed/>
                </p:oleObj>
              </mc:Choice>
              <mc:Fallback>
                <p:oleObj name="" r:id="rId1" imgW="5286375" imgH="3181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48628"/>
                        <a:ext cx="10713085" cy="6471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片 135" descr="@@@00f7d6e1-cf2a-45fd-9208-1541ab09052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9730" y="946150"/>
            <a:ext cx="2470785" cy="13671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86778"/>
          <a:ext cx="10713085" cy="5677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90825" progId="Word.Document.8">
                  <p:embed/>
                </p:oleObj>
              </mc:Choice>
              <mc:Fallback>
                <p:oleObj name="" r:id="rId1" imgW="5286375" imgH="2790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86778"/>
                        <a:ext cx="10713085" cy="5677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136" descr="@@@0367d759-5697-489f-9186-8792f96c66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690" y="1510665"/>
            <a:ext cx="2800985" cy="18046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95375"/>
          <a:ext cx="10713085" cy="486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95375"/>
                        <a:ext cx="10713085" cy="4864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05915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05915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</Words>
  <Application>WPS 演示</Application>
  <PresentationFormat>宽屏</PresentationFormat>
  <Paragraphs>6</Paragraphs>
  <Slides>40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40</vt:i4>
      </vt:variant>
      <vt:variant>
        <vt:lpstr>幻灯片标题</vt:lpstr>
      </vt:variant>
      <vt:variant>
        <vt:i4>40</vt:i4>
      </vt:variant>
    </vt:vector>
  </HeadingPairs>
  <TitlesOfParts>
    <vt:vector size="9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63</cp:revision>
  <dcterms:created xsi:type="dcterms:W3CDTF">2023-08-09T12:44:00Z</dcterms:created>
  <dcterms:modified xsi:type="dcterms:W3CDTF">2025-04-09T00:57:48Z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