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462" r:id="rId6"/>
    <p:sldId id="523" r:id="rId7"/>
    <p:sldId id="522" r:id="rId8"/>
    <p:sldId id="410" r:id="rId9"/>
    <p:sldId id="493" r:id="rId10"/>
    <p:sldId id="494" r:id="rId11"/>
    <p:sldId id="511" r:id="rId12"/>
    <p:sldId id="512" r:id="rId13"/>
    <p:sldId id="479" r:id="rId14"/>
    <p:sldId id="480" r:id="rId15"/>
    <p:sldId id="482" r:id="rId16"/>
    <p:sldId id="483" r:id="rId17"/>
    <p:sldId id="514" r:id="rId18"/>
    <p:sldId id="524" r:id="rId19"/>
    <p:sldId id="525" r:id="rId20"/>
    <p:sldId id="526" r:id="rId21"/>
    <p:sldId id="485" r:id="rId22"/>
    <p:sldId id="452" r:id="rId23"/>
    <p:sldId id="496" r:id="rId24"/>
    <p:sldId id="527" r:id="rId25"/>
    <p:sldId id="497" r:id="rId26"/>
    <p:sldId id="498" r:id="rId27"/>
    <p:sldId id="495" r:id="rId28"/>
    <p:sldId id="486" r:id="rId29"/>
    <p:sldId id="492" r:id="rId30"/>
    <p:sldId id="528" r:id="rId31"/>
    <p:sldId id="476" r:id="rId32"/>
    <p:sldId id="517" r:id="rId33"/>
    <p:sldId id="507" r:id="rId34"/>
    <p:sldId id="508" r:id="rId35"/>
    <p:sldId id="509" r:id="rId36"/>
    <p:sldId id="510" r:id="rId37"/>
    <p:sldId id="352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10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7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5.bin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3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6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12   </a:t>
            </a:r>
            <a:r>
              <a:rPr lang="zh-CN" altLang="en-US" sz="3200"/>
              <a:t>利用向量的投影和极化恒等式求数量积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sz="3100">
                <a:solidFill>
                  <a:schemeClr val="tx1"/>
                </a:solidFill>
                <a:sym typeface="+mn-ea"/>
              </a:rPr>
              <a:t>第五章</a:t>
            </a:r>
            <a:r>
              <a:rPr lang="en-US" altLang="zh-CN" sz="3100">
                <a:solidFill>
                  <a:schemeClr val="tx1"/>
                </a:solidFill>
                <a:sym typeface="+mn-ea"/>
              </a:rPr>
              <a:t>  </a:t>
            </a:r>
            <a:r>
              <a:rPr sz="3100">
                <a:solidFill>
                  <a:schemeClr val="tx1"/>
                </a:solidFill>
                <a:sym typeface="+mn-ea"/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3698"/>
          <a:ext cx="10713085" cy="2654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3698"/>
                        <a:ext cx="10713085" cy="2654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38823"/>
          <a:ext cx="10713085" cy="60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52750" progId="Word.Document.8">
                  <p:embed/>
                </p:oleObj>
              </mc:Choice>
              <mc:Fallback>
                <p:oleObj name="" r:id="rId1" imgW="5286375" imgH="2952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38823"/>
                        <a:ext cx="10713085" cy="602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88938"/>
          <a:ext cx="10713085" cy="669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86125" progId="Word.Document.8">
                  <p:embed/>
                </p:oleObj>
              </mc:Choice>
              <mc:Fallback>
                <p:oleObj name="" r:id="rId1" imgW="52863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88938"/>
                        <a:ext cx="10713085" cy="669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11325"/>
          <a:ext cx="10713085" cy="2449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11325"/>
                        <a:ext cx="10713085" cy="2449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5593"/>
          <a:ext cx="10713085" cy="670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86125" progId="Word.Document.8">
                  <p:embed/>
                </p:oleObj>
              </mc:Choice>
              <mc:Fallback>
                <p:oleObj name="" r:id="rId1" imgW="52863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95593"/>
                        <a:ext cx="10713085" cy="670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07758"/>
          <a:ext cx="10713085" cy="501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57450" progId="Word.Document.8">
                  <p:embed/>
                </p:oleObj>
              </mc:Choice>
              <mc:Fallback>
                <p:oleObj name="" r:id="rId1" imgW="5286375" imgH="2457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07758"/>
                        <a:ext cx="10713085" cy="5015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72858"/>
          <a:ext cx="10713085" cy="468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72858"/>
                        <a:ext cx="10713085" cy="468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96378"/>
          <a:ext cx="10713085" cy="423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76450" progId="Word.Document.8">
                  <p:embed/>
                </p:oleObj>
              </mc:Choice>
              <mc:Fallback>
                <p:oleObj name="" r:id="rId1" imgW="5286375" imgH="2076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96378"/>
                        <a:ext cx="10713085" cy="423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86306"/>
          <a:ext cx="10713085" cy="285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86306"/>
                        <a:ext cx="10713085" cy="285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1305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1305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8652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8652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70456"/>
          <a:ext cx="10713085" cy="224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70456"/>
                        <a:ext cx="10713085" cy="2249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24013"/>
          <a:ext cx="10713085" cy="265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24013"/>
                        <a:ext cx="10713085" cy="265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8133"/>
          <a:ext cx="10713085" cy="387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05000" progId="Word.Document.8">
                  <p:embed/>
                </p:oleObj>
              </mc:Choice>
              <mc:Fallback>
                <p:oleObj name="" r:id="rId1" imgW="5286375" imgH="1905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68133"/>
                        <a:ext cx="10713085" cy="3877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76985"/>
          <a:ext cx="10713085" cy="44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76985"/>
                        <a:ext cx="10713085" cy="446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06500"/>
          <a:ext cx="10713085" cy="403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81200" progId="Word.Document.8">
                  <p:embed/>
                </p:oleObj>
              </mc:Choice>
              <mc:Fallback>
                <p:oleObj name="" r:id="rId1" imgW="5286375" imgH="1981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06500"/>
                        <a:ext cx="10713085" cy="4036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3063"/>
          <a:ext cx="10713085" cy="357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52600" progId="Word.Document.8">
                  <p:embed/>
                </p:oleObj>
              </mc:Choice>
              <mc:Fallback>
                <p:oleObj name="" r:id="rId1" imgW="5286375" imgH="1752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3063"/>
                        <a:ext cx="10713085" cy="3570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51790"/>
          <a:ext cx="10713085" cy="703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57575" progId="Word.Document.8">
                  <p:embed/>
                </p:oleObj>
              </mc:Choice>
              <mc:Fallback>
                <p:oleObj name="" r:id="rId1" imgW="5286375" imgH="3457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51790"/>
                        <a:ext cx="10713085" cy="703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56753"/>
          <a:ext cx="1071308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56753"/>
                        <a:ext cx="1071308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96390"/>
          <a:ext cx="10713085" cy="215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96390"/>
                        <a:ext cx="10713085" cy="2153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54038"/>
          <a:ext cx="10713085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54038"/>
                        <a:ext cx="10713085" cy="407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369" name="图片 -21474823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235" y="4569460"/>
            <a:ext cx="2077085" cy="1848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24330"/>
          <a:ext cx="10712450" cy="244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24330"/>
                        <a:ext cx="10712450" cy="244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23900"/>
          <a:ext cx="11522710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514350" progId="Word.Document.12">
                  <p:embed/>
                </p:oleObj>
              </mc:Choice>
              <mc:Fallback>
                <p:oleObj name="" r:id="rId1" imgW="5286375" imgH="5143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23900"/>
                        <a:ext cx="11522710" cy="112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40498"/>
          <a:ext cx="10713085" cy="486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390775" progId="Word.Document.8">
                  <p:embed/>
                </p:oleObj>
              </mc:Choice>
              <mc:Fallback>
                <p:oleObj name="" r:id="rId3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440498"/>
                        <a:ext cx="10713085" cy="4868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573088"/>
          <a:ext cx="10712450" cy="609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573088"/>
                        <a:ext cx="10712450" cy="6090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00368"/>
          <a:ext cx="10713085" cy="609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00368"/>
                        <a:ext cx="10713085" cy="609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78180"/>
          <a:ext cx="10713085" cy="587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78180"/>
                        <a:ext cx="10713085" cy="5878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3640"/>
          <a:ext cx="10713085" cy="427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3640"/>
                        <a:ext cx="10713085" cy="427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03225"/>
          <a:ext cx="10713085" cy="648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03225"/>
                        <a:ext cx="10713085" cy="648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-21474819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780" y="2372360"/>
            <a:ext cx="2156460" cy="1353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24903"/>
          <a:ext cx="10713085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62175" progId="Word.Document.8">
                  <p:embed/>
                </p:oleObj>
              </mc:Choice>
              <mc:Fallback>
                <p:oleObj name="" r:id="rId1" imgW="5286375" imgH="2162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24903"/>
                        <a:ext cx="10713085" cy="440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890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890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30718"/>
          <a:ext cx="10713085" cy="366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930718"/>
                        <a:ext cx="10713085" cy="3665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27823"/>
          <a:ext cx="10713085" cy="244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27823"/>
                        <a:ext cx="10713085" cy="2440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46443"/>
          <a:ext cx="10713085" cy="486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46443"/>
                        <a:ext cx="10713085" cy="4862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9375"/>
          <a:ext cx="10713085" cy="466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9375"/>
                        <a:ext cx="10713085" cy="4669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97013"/>
          <a:ext cx="10713085" cy="445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97013"/>
                        <a:ext cx="10713085" cy="4457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演示</Application>
  <PresentationFormat>宽屏</PresentationFormat>
  <Paragraphs>6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35</vt:i4>
      </vt:variant>
    </vt:vector>
  </HeadingPairs>
  <TitlesOfParts>
    <vt:vector size="81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63</cp:revision>
  <dcterms:created xsi:type="dcterms:W3CDTF">2023-08-09T12:44:00Z</dcterms:created>
  <dcterms:modified xsi:type="dcterms:W3CDTF">2025-04-09T01:48:42Z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