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2" r:id="rId6"/>
    <p:sldId id="523" r:id="rId7"/>
    <p:sldId id="528" r:id="rId8"/>
    <p:sldId id="522" r:id="rId9"/>
    <p:sldId id="410" r:id="rId10"/>
    <p:sldId id="493" r:id="rId11"/>
    <p:sldId id="529" r:id="rId12"/>
    <p:sldId id="539" r:id="rId13"/>
    <p:sldId id="511" r:id="rId14"/>
    <p:sldId id="530" r:id="rId15"/>
    <p:sldId id="531" r:id="rId16"/>
    <p:sldId id="512" r:id="rId17"/>
    <p:sldId id="479" r:id="rId18"/>
    <p:sldId id="480" r:id="rId19"/>
    <p:sldId id="482" r:id="rId20"/>
    <p:sldId id="483" r:id="rId21"/>
    <p:sldId id="532" r:id="rId22"/>
    <p:sldId id="514" r:id="rId23"/>
    <p:sldId id="524" r:id="rId24"/>
    <p:sldId id="541" r:id="rId25"/>
    <p:sldId id="542" r:id="rId26"/>
    <p:sldId id="543" r:id="rId27"/>
    <p:sldId id="544" r:id="rId28"/>
    <p:sldId id="533" r:id="rId29"/>
    <p:sldId id="534" r:id="rId30"/>
    <p:sldId id="535" r:id="rId31"/>
    <p:sldId id="536" r:id="rId32"/>
    <p:sldId id="537" r:id="rId33"/>
    <p:sldId id="545" r:id="rId34"/>
    <p:sldId id="546" r:id="rId35"/>
    <p:sldId id="547" r:id="rId36"/>
    <p:sldId id="548" r:id="rId37"/>
    <p:sldId id="549" r:id="rId38"/>
    <p:sldId id="550" r:id="rId39"/>
    <p:sldId id="495" r:id="rId40"/>
    <p:sldId id="492" r:id="rId41"/>
    <p:sldId id="551" r:id="rId42"/>
    <p:sldId id="476" r:id="rId43"/>
    <p:sldId id="517" r:id="rId44"/>
    <p:sldId id="538" r:id="rId45"/>
    <p:sldId id="507" r:id="rId46"/>
    <p:sldId id="509" r:id="rId47"/>
    <p:sldId id="510" r:id="rId48"/>
    <p:sldId id="352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0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13  </a:t>
            </a:r>
            <a:r>
              <a:rPr lang="zh-CN" altLang="en-US" sz="3200"/>
              <a:t>数列的函数属性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第六章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816"/>
          <a:ext cx="10713085" cy="648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816"/>
                        <a:ext cx="10713085" cy="648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0773"/>
          <a:ext cx="10713085" cy="224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0773"/>
                        <a:ext cx="10713085" cy="224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42298"/>
          <a:ext cx="10713085" cy="265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42298"/>
                        <a:ext cx="10713085" cy="265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7610"/>
          <a:ext cx="10713085" cy="205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7610"/>
                        <a:ext cx="10713085" cy="205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49333"/>
          <a:ext cx="10713085" cy="184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49333"/>
                        <a:ext cx="10713085" cy="184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7293"/>
          <a:ext cx="10713085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7293"/>
                        <a:ext cx="10713085" cy="205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18816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18816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023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023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2113"/>
          <a:ext cx="10713085" cy="184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2113"/>
                        <a:ext cx="10713085" cy="184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3763"/>
          <a:ext cx="10713085" cy="569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3763"/>
                        <a:ext cx="10713085" cy="569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4715"/>
          <a:ext cx="10713085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4715"/>
                        <a:ext cx="10713085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0190"/>
          <a:ext cx="10713085" cy="367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0190"/>
                        <a:ext cx="10713085" cy="367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6378"/>
          <a:ext cx="10713085" cy="649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6378"/>
                        <a:ext cx="10713085" cy="649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84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84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0868"/>
          <a:ext cx="10713085" cy="407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60868"/>
                        <a:ext cx="10713085" cy="407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0923"/>
          <a:ext cx="10713085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0923"/>
                        <a:ext cx="10713085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71521"/>
          <a:ext cx="10713085" cy="285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71521"/>
                        <a:ext cx="10713085" cy="285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638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638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2255"/>
          <a:ext cx="10713085" cy="326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2255"/>
                        <a:ext cx="10713085" cy="3268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3378"/>
          <a:ext cx="10713085" cy="245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3378"/>
                        <a:ext cx="10713085" cy="2451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2820"/>
          <a:ext cx="10713085" cy="488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2820"/>
                        <a:ext cx="10713085" cy="488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3218"/>
          <a:ext cx="10713085" cy="611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43218"/>
                        <a:ext cx="10713085" cy="611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8798"/>
          <a:ext cx="10713085" cy="24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8798"/>
                        <a:ext cx="10713085" cy="244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1685"/>
          <a:ext cx="10713085" cy="537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38425" progId="Word.Document.8">
                  <p:embed/>
                </p:oleObj>
              </mc:Choice>
              <mc:Fallback>
                <p:oleObj name="" r:id="rId1" imgW="528637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81685"/>
                        <a:ext cx="10713085" cy="5377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175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175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09153"/>
          <a:ext cx="10713085" cy="165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09153"/>
                        <a:ext cx="10713085" cy="165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1846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1846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6938"/>
          <a:ext cx="10713085" cy="595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924175" progId="Word.Document.8">
                  <p:embed/>
                </p:oleObj>
              </mc:Choice>
              <mc:Fallback>
                <p:oleObj name="" r:id="rId3" imgW="5286375" imgH="2924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896938"/>
                        <a:ext cx="10713085" cy="595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0265"/>
          <a:ext cx="10713085" cy="487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0265"/>
                        <a:ext cx="10713085" cy="487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7808"/>
          <a:ext cx="10713085" cy="6102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37808"/>
                        <a:ext cx="10713085" cy="6102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0550"/>
          <a:ext cx="10713085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0550"/>
                        <a:ext cx="10713085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1998"/>
          <a:ext cx="10713085" cy="509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1998"/>
                        <a:ext cx="10713085" cy="509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703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703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7983"/>
          <a:ext cx="10713085" cy="307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7983"/>
                        <a:ext cx="10713085" cy="307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09905"/>
          <a:ext cx="10713085" cy="570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09905"/>
                        <a:ext cx="10713085" cy="570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4405"/>
          <a:ext cx="10713085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4405"/>
                        <a:ext cx="10713085" cy="224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34410"/>
          <a:ext cx="10713085" cy="26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34410"/>
                        <a:ext cx="10713085" cy="265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9753"/>
          <a:ext cx="10713085" cy="24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9753"/>
                        <a:ext cx="10713085" cy="244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6658"/>
          <a:ext cx="10713085" cy="446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6658"/>
                        <a:ext cx="10713085" cy="446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1293"/>
          <a:ext cx="10713085" cy="345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1293"/>
                        <a:ext cx="10713085" cy="3453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72883"/>
          <a:ext cx="10712450" cy="345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72883"/>
                        <a:ext cx="10712450" cy="345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83640"/>
          <a:ext cx="10712450" cy="48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83640"/>
                        <a:ext cx="10712450" cy="486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72540"/>
          <a:ext cx="10712450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72540"/>
                        <a:ext cx="10712450" cy="386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7440"/>
          <a:ext cx="10713085" cy="306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7440"/>
                        <a:ext cx="10713085" cy="306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88715"/>
          <a:ext cx="1071308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88715"/>
                        <a:ext cx="10713085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5938"/>
          <a:ext cx="10713085" cy="307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5938"/>
                        <a:ext cx="10713085" cy="3071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9390"/>
          <a:ext cx="10713085" cy="689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9390"/>
                        <a:ext cx="10713085" cy="689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6200"/>
          <a:ext cx="10713085" cy="386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6200"/>
                        <a:ext cx="10713085" cy="386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30756"/>
          <a:ext cx="10713085" cy="306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30756"/>
                        <a:ext cx="10713085" cy="306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4305"/>
          <a:ext cx="10713085" cy="284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4305"/>
                        <a:ext cx="10713085" cy="2847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825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825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6853"/>
          <a:ext cx="10713085" cy="24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6853"/>
                        <a:ext cx="10713085" cy="244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46</vt:i4>
      </vt:variant>
    </vt:vector>
  </HeadingPairs>
  <TitlesOfParts>
    <vt:vector size="10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64</cp:revision>
  <dcterms:created xsi:type="dcterms:W3CDTF">2023-08-09T12:44:00Z</dcterms:created>
  <dcterms:modified xsi:type="dcterms:W3CDTF">2025-04-09T02:50:55Z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