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522" r:id="rId6"/>
    <p:sldId id="410" r:id="rId7"/>
    <p:sldId id="548" r:id="rId8"/>
    <p:sldId id="493" r:id="rId9"/>
    <p:sldId id="529" r:id="rId10"/>
    <p:sldId id="541" r:id="rId11"/>
    <p:sldId id="549" r:id="rId12"/>
    <p:sldId id="511" r:id="rId13"/>
    <p:sldId id="544" r:id="rId14"/>
    <p:sldId id="550" r:id="rId15"/>
    <p:sldId id="531" r:id="rId16"/>
    <p:sldId id="512" r:id="rId17"/>
    <p:sldId id="495" r:id="rId18"/>
    <p:sldId id="492" r:id="rId19"/>
    <p:sldId id="476" r:id="rId20"/>
    <p:sldId id="517" r:id="rId21"/>
    <p:sldId id="507" r:id="rId22"/>
    <p:sldId id="546" r:id="rId23"/>
    <p:sldId id="547" r:id="rId24"/>
    <p:sldId id="509" r:id="rId25"/>
    <p:sldId id="510" r:id="rId26"/>
    <p:sldId id="352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03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14 </a:t>
            </a:r>
            <a:r>
              <a:rPr lang="zh-CN" altLang="en-US" sz="3200"/>
              <a:t>与数列有关的新定义问题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sz="3100">
                <a:solidFill>
                  <a:schemeClr val="tx1"/>
                </a:solidFill>
                <a:sym typeface="+mn-ea"/>
              </a:rPr>
              <a:t>第六章</a:t>
            </a:r>
            <a:r>
              <a:rPr lang="en-US" altLang="zh-CN" sz="3100">
                <a:solidFill>
                  <a:schemeClr val="tx1"/>
                </a:solidFill>
                <a:sym typeface="+mn-ea"/>
              </a:rPr>
              <a:t>  </a:t>
            </a:r>
            <a:r>
              <a:rPr sz="3100">
                <a:solidFill>
                  <a:schemeClr val="tx1"/>
                </a:solidFill>
                <a:sym typeface="+mn-ea"/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87743"/>
          <a:ext cx="10713085" cy="473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24100" progId="Word.Document.8">
                  <p:embed/>
                </p:oleObj>
              </mc:Choice>
              <mc:Fallback>
                <p:oleObj name="" r:id="rId1" imgW="5286375" imgH="2324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87743"/>
                        <a:ext cx="10713085" cy="473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02678"/>
          <a:ext cx="10713085" cy="450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09800" progId="Word.Document.8">
                  <p:embed/>
                </p:oleObj>
              </mc:Choice>
              <mc:Fallback>
                <p:oleObj name="" r:id="rId1" imgW="5286375" imgH="2209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02678"/>
                        <a:ext cx="10713085" cy="450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55445"/>
          <a:ext cx="10713085" cy="339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66875" progId="Word.Document.8">
                  <p:embed/>
                </p:oleObj>
              </mc:Choice>
              <mc:Fallback>
                <p:oleObj name="" r:id="rId1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55445"/>
                        <a:ext cx="10713085" cy="3395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28140"/>
          <a:ext cx="10713085" cy="306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28140"/>
                        <a:ext cx="10713085" cy="306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58265"/>
          <a:ext cx="10713085" cy="465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86000" progId="Word.Document.8">
                  <p:embed/>
                </p:oleObj>
              </mc:Choice>
              <mc:Fallback>
                <p:oleObj name="" r:id="rId1" imgW="5286375" imgH="2286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58265"/>
                        <a:ext cx="10713085" cy="4655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85470"/>
          <a:ext cx="10713085" cy="461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66950" progId="Word.Document.8">
                  <p:embed/>
                </p:oleObj>
              </mc:Choice>
              <mc:Fallback>
                <p:oleObj name="" r:id="rId1" imgW="5286375" imgH="2266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85470"/>
                        <a:ext cx="10713085" cy="4615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948238"/>
          <a:ext cx="10713085" cy="188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923925" progId="Word.Document.8">
                  <p:embed/>
                </p:oleObj>
              </mc:Choice>
              <mc:Fallback>
                <p:oleObj name="" r:id="rId3" imgW="5286375" imgH="923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948238"/>
                        <a:ext cx="10713085" cy="188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42278"/>
          <a:ext cx="10713085" cy="287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9700" progId="Word.Document.8">
                  <p:embed/>
                </p:oleObj>
              </mc:Choice>
              <mc:Fallback>
                <p:oleObj name="" r:id="rId1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42278"/>
                        <a:ext cx="10713085" cy="287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878138"/>
          <a:ext cx="10713085" cy="415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38350" progId="Word.Document.8">
                  <p:embed/>
                </p:oleObj>
              </mc:Choice>
              <mc:Fallback>
                <p:oleObj name="" r:id="rId3" imgW="5286375" imgH="2038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878138"/>
                        <a:ext cx="10713085" cy="415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31340"/>
          <a:ext cx="10712450" cy="254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31340"/>
                        <a:ext cx="10712450" cy="254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57375"/>
          <a:ext cx="1071245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43050" progId="Word.Document.8">
                  <p:embed/>
                </p:oleObj>
              </mc:Choice>
              <mc:Fallback>
                <p:oleObj name="" r:id="rId1" imgW="5286375" imgH="1543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57375"/>
                        <a:ext cx="1071245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3385"/>
          <a:ext cx="10713085" cy="360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71650" progId="Word.Document.8">
                  <p:embed/>
                </p:oleObj>
              </mc:Choice>
              <mc:Fallback>
                <p:oleObj name="" r:id="rId1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3385"/>
                        <a:ext cx="10713085" cy="3609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840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840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61591"/>
          <a:ext cx="10713085" cy="201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61591"/>
                        <a:ext cx="10713085" cy="201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60855"/>
          <a:ext cx="10713085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60855"/>
                        <a:ext cx="10713085" cy="345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9978"/>
          <a:ext cx="10713085" cy="514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24125" progId="Word.Document.8">
                  <p:embed/>
                </p:oleObj>
              </mc:Choice>
              <mc:Fallback>
                <p:oleObj name="" r:id="rId1" imgW="5286375" imgH="2524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9978"/>
                        <a:ext cx="10713085" cy="5142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6095"/>
          <a:ext cx="10713085" cy="309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6095"/>
                        <a:ext cx="10713085" cy="309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06283"/>
          <a:ext cx="10713085" cy="205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06283"/>
                        <a:ext cx="10713085" cy="2058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5566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5566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07516"/>
          <a:ext cx="10713085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295525" progId="Word.Document.8">
                  <p:embed/>
                </p:oleObj>
              </mc:Choice>
              <mc:Fallback>
                <p:oleObj name="" r:id="rId3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707516"/>
                        <a:ext cx="10713085" cy="467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34098"/>
          <a:ext cx="10713085" cy="486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34098"/>
                        <a:ext cx="10713085" cy="4866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87693"/>
          <a:ext cx="10713085" cy="587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87693"/>
                        <a:ext cx="10713085" cy="5874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78255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78255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1770"/>
          <a:ext cx="10713085" cy="359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62125" progId="Word.Document.8">
                  <p:embed/>
                </p:oleObj>
              </mc:Choice>
              <mc:Fallback>
                <p:oleObj name="" r:id="rId1" imgW="5286375" imgH="1762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1770"/>
                        <a:ext cx="10713085" cy="3590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44675"/>
          <a:ext cx="10713085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62050" progId="Word.Document.8">
                  <p:embed/>
                </p:oleObj>
              </mc:Choice>
              <mc:Fallback>
                <p:oleObj name="" r:id="rId1" imgW="5286375" imgH="1162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44675"/>
                        <a:ext cx="10713085" cy="236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35368"/>
          <a:ext cx="10713085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09800" progId="Word.Document.8">
                  <p:embed/>
                </p:oleObj>
              </mc:Choice>
              <mc:Fallback>
                <p:oleObj name="" r:id="rId1" imgW="5286375" imgH="2209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35368"/>
                        <a:ext cx="10713085" cy="450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24</vt:i4>
      </vt:variant>
    </vt:vector>
  </HeadingPairs>
  <TitlesOfParts>
    <vt:vector size="6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65</cp:revision>
  <dcterms:created xsi:type="dcterms:W3CDTF">2023-08-09T12:44:00Z</dcterms:created>
  <dcterms:modified xsi:type="dcterms:W3CDTF">2025-04-09T03:13:41Z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