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522" r:id="rId6"/>
    <p:sldId id="410" r:id="rId7"/>
    <p:sldId id="548" r:id="rId8"/>
    <p:sldId id="539" r:id="rId9"/>
    <p:sldId id="540" r:id="rId10"/>
    <p:sldId id="549" r:id="rId11"/>
    <p:sldId id="550" r:id="rId12"/>
    <p:sldId id="551" r:id="rId13"/>
    <p:sldId id="552" r:id="rId14"/>
    <p:sldId id="529" r:id="rId15"/>
    <p:sldId id="541" r:id="rId16"/>
    <p:sldId id="553" r:id="rId17"/>
    <p:sldId id="542" r:id="rId18"/>
    <p:sldId id="543" r:id="rId19"/>
    <p:sldId id="511" r:id="rId20"/>
    <p:sldId id="544" r:id="rId21"/>
    <p:sldId id="530" r:id="rId22"/>
    <p:sldId id="554" r:id="rId23"/>
    <p:sldId id="545" r:id="rId24"/>
    <p:sldId id="531" r:id="rId25"/>
    <p:sldId id="512" r:id="rId26"/>
    <p:sldId id="555" r:id="rId27"/>
    <p:sldId id="556" r:id="rId28"/>
    <p:sldId id="557" r:id="rId29"/>
    <p:sldId id="558" r:id="rId30"/>
    <p:sldId id="495" r:id="rId31"/>
    <p:sldId id="559" r:id="rId32"/>
    <p:sldId id="492" r:id="rId33"/>
    <p:sldId id="560" r:id="rId34"/>
    <p:sldId id="476" r:id="rId35"/>
    <p:sldId id="517" r:id="rId36"/>
    <p:sldId id="507" r:id="rId37"/>
    <p:sldId id="546" r:id="rId38"/>
    <p:sldId id="547" r:id="rId39"/>
    <p:sldId id="509" r:id="rId40"/>
    <p:sldId id="510" r:id="rId41"/>
    <p:sldId id="561" r:id="rId42"/>
    <p:sldId id="562" r:id="rId43"/>
    <p:sldId id="352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0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15  </a:t>
            </a:r>
            <a:r>
              <a:rPr lang="zh-CN" altLang="en-US" sz="3200"/>
              <a:t>立体几何中的动态问题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第七章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80085"/>
          <a:ext cx="10713085" cy="527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80085"/>
                        <a:ext cx="10713085" cy="527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1983"/>
          <a:ext cx="10713085" cy="285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1983"/>
                        <a:ext cx="10713085" cy="285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5603"/>
          <a:ext cx="1071308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5603"/>
                        <a:ext cx="1071308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1602" name="图片 -21474816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70" y="2545080"/>
            <a:ext cx="2366645" cy="1974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1553"/>
          <a:ext cx="10713085" cy="524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1553"/>
                        <a:ext cx="10713085" cy="524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2108"/>
          <a:ext cx="10713085" cy="397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2108"/>
                        <a:ext cx="10713085" cy="397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483"/>
          <a:ext cx="10713085" cy="306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483"/>
                        <a:ext cx="10713085" cy="306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4848"/>
          <a:ext cx="10713085" cy="328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54848"/>
                        <a:ext cx="10713085" cy="328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8613"/>
          <a:ext cx="10713085" cy="350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8613"/>
                        <a:ext cx="10713085" cy="350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9345"/>
          <a:ext cx="10713085" cy="514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9345"/>
                        <a:ext cx="10713085" cy="514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605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605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84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84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99336"/>
          <a:ext cx="10713085" cy="25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99336"/>
                        <a:ext cx="10713085" cy="25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2275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2275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91590"/>
          <a:ext cx="10713085" cy="467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91590"/>
                        <a:ext cx="10713085" cy="467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9985"/>
          <a:ext cx="10713085" cy="455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38375" progId="Word.Document.8">
                  <p:embed/>
                </p:oleObj>
              </mc:Choice>
              <mc:Fallback>
                <p:oleObj name="" r:id="rId1" imgW="5286375" imgH="2238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9985"/>
                        <a:ext cx="10713085" cy="455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1445"/>
          <a:ext cx="10713085" cy="405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1445"/>
                        <a:ext cx="10713085" cy="405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2950"/>
          <a:ext cx="10713085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14650" progId="Word.Document.8">
                  <p:embed/>
                </p:oleObj>
              </mc:Choice>
              <mc:Fallback>
                <p:oleObj name="" r:id="rId1" imgW="5286375" imgH="2914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2950"/>
                        <a:ext cx="10713085" cy="593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272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272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0125"/>
          <a:ext cx="10713085" cy="5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0125"/>
                        <a:ext cx="10713085" cy="5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1588" name="图片 -21474815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5" y="2562225"/>
            <a:ext cx="1818640" cy="2178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898"/>
          <a:ext cx="10713085" cy="711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5898"/>
                        <a:ext cx="10713085" cy="711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4008"/>
          <a:ext cx="10713085" cy="261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4008"/>
                        <a:ext cx="10713085" cy="261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7128"/>
          <a:ext cx="10713085" cy="349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7128"/>
                        <a:ext cx="10713085" cy="349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72006"/>
          <a:ext cx="10713085" cy="421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66925" progId="Word.Document.8">
                  <p:embed/>
                </p:oleObj>
              </mc:Choice>
              <mc:Fallback>
                <p:oleObj name="" r:id="rId3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72006"/>
                        <a:ext cx="10713085" cy="421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1838"/>
          <a:ext cx="10713085" cy="285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1838"/>
                        <a:ext cx="10713085" cy="285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093"/>
          <a:ext cx="10713085" cy="669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093"/>
                        <a:ext cx="10713085" cy="669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77533"/>
          <a:ext cx="10712450" cy="574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19400" progId="Word.Document.8">
                  <p:embed/>
                </p:oleObj>
              </mc:Choice>
              <mc:Fallback>
                <p:oleObj name="" r:id="rId1" imgW="5286375" imgH="2819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77533"/>
                        <a:ext cx="10712450" cy="5742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48360"/>
          <a:ext cx="10712450" cy="516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33650" progId="Word.Document.8">
                  <p:embed/>
                </p:oleObj>
              </mc:Choice>
              <mc:Fallback>
                <p:oleObj name="" r:id="rId1" imgW="5286375" imgH="2533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48360"/>
                        <a:ext cx="10712450" cy="516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6348"/>
          <a:ext cx="10713085" cy="446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6348"/>
                        <a:ext cx="10713085" cy="446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8678"/>
          <a:ext cx="10713085" cy="527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8678"/>
                        <a:ext cx="10713085" cy="527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14363"/>
          <a:ext cx="10713085" cy="609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14363"/>
                        <a:ext cx="10713085" cy="609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8628"/>
          <a:ext cx="10713085" cy="16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8628"/>
                        <a:ext cx="10713085" cy="165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5363"/>
          <a:ext cx="10713085" cy="508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5363"/>
                        <a:ext cx="10713085" cy="508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5878"/>
          <a:ext cx="10713085" cy="446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5878"/>
                        <a:ext cx="10713085" cy="446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7493"/>
          <a:ext cx="10713085" cy="366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7493"/>
                        <a:ext cx="10713085" cy="366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8880"/>
          <a:ext cx="1071308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8880"/>
                        <a:ext cx="10713085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6385"/>
          <a:ext cx="10713085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6385"/>
                        <a:ext cx="10713085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3303"/>
          <a:ext cx="10713085" cy="467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3303"/>
                        <a:ext cx="10713085" cy="467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61035"/>
          <a:ext cx="10713085" cy="56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81300" progId="Word.Document.8">
                  <p:embed/>
                </p:oleObj>
              </mc:Choice>
              <mc:Fallback>
                <p:oleObj name="" r:id="rId1" imgW="5286375" imgH="2781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61035"/>
                        <a:ext cx="10713085" cy="566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78815"/>
          <a:ext cx="10713085" cy="608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78815"/>
                        <a:ext cx="10713085" cy="608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1305"/>
          <a:ext cx="10713085" cy="688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81305"/>
                        <a:ext cx="10713085" cy="688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41</vt:i4>
      </vt:variant>
    </vt:vector>
  </HeadingPairs>
  <TitlesOfParts>
    <vt:vector size="9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65</cp:revision>
  <dcterms:created xsi:type="dcterms:W3CDTF">2023-08-09T12:44:00Z</dcterms:created>
  <dcterms:modified xsi:type="dcterms:W3CDTF">2025-04-09T05:39:37Z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