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579" r:id="rId5"/>
    <p:sldId id="410" r:id="rId6"/>
    <p:sldId id="548" r:id="rId7"/>
    <p:sldId id="539" r:id="rId8"/>
    <p:sldId id="564" r:id="rId9"/>
    <p:sldId id="565" r:id="rId10"/>
    <p:sldId id="566" r:id="rId11"/>
    <p:sldId id="540" r:id="rId12"/>
    <p:sldId id="549" r:id="rId13"/>
    <p:sldId id="550" r:id="rId14"/>
    <p:sldId id="529" r:id="rId15"/>
    <p:sldId id="567" r:id="rId16"/>
    <p:sldId id="568" r:id="rId17"/>
    <p:sldId id="572" r:id="rId18"/>
    <p:sldId id="573" r:id="rId19"/>
    <p:sldId id="574" r:id="rId20"/>
    <p:sldId id="575" r:id="rId21"/>
    <p:sldId id="576" r:id="rId22"/>
    <p:sldId id="577" r:id="rId23"/>
    <p:sldId id="495" r:id="rId24"/>
    <p:sldId id="559" r:id="rId25"/>
    <p:sldId id="492" r:id="rId26"/>
    <p:sldId id="560" r:id="rId27"/>
    <p:sldId id="517" r:id="rId28"/>
    <p:sldId id="507" r:id="rId29"/>
    <p:sldId id="509" r:id="rId30"/>
    <p:sldId id="510" r:id="rId31"/>
    <p:sldId id="352" r:id="rId32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gs" Target="tags/tag103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3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拓展与延伸</a:t>
            </a:r>
            <a:r>
              <a:rPr lang="en-US" altLang="zh-CN" sz="3200"/>
              <a:t>20  </a:t>
            </a:r>
            <a:r>
              <a:rPr lang="zh-CN" altLang="en-US" sz="3200"/>
              <a:t>概率与统计的综合问题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sz="3100">
                <a:solidFill>
                  <a:schemeClr val="tx1"/>
                </a:solidFill>
                <a:sym typeface="+mn-ea"/>
              </a:rPr>
              <a:t>第十章</a:t>
            </a:r>
            <a:r>
              <a:rPr lang="en-US" altLang="zh-CN" sz="3100">
                <a:solidFill>
                  <a:schemeClr val="tx1"/>
                </a:solidFill>
                <a:sym typeface="+mn-ea"/>
              </a:rPr>
              <a:t>  </a:t>
            </a:r>
            <a:r>
              <a:rPr sz="3100">
                <a:solidFill>
                  <a:schemeClr val="tx1"/>
                </a:solidFill>
                <a:sym typeface="+mn-ea"/>
              </a:rPr>
              <a:t>基本初等函数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76238"/>
          <a:ext cx="10713085" cy="603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62275" progId="Word.Document.8">
                  <p:embed/>
                </p:oleObj>
              </mc:Choice>
              <mc:Fallback>
                <p:oleObj name="" r:id="rId1" imgW="5286375" imgH="2962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376238"/>
                        <a:ext cx="10713085" cy="603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90893"/>
          <a:ext cx="10713085" cy="5276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90893"/>
                        <a:ext cx="10713085" cy="5276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659448"/>
          <a:ext cx="10713085" cy="5554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24150" progId="Word.Document.8">
                  <p:embed/>
                </p:oleObj>
              </mc:Choice>
              <mc:Fallback>
                <p:oleObj name="" r:id="rId1" imgW="5286375" imgH="2724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659448"/>
                        <a:ext cx="10713085" cy="5554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45820"/>
          <a:ext cx="10713085" cy="495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28875" progId="Word.Document.8">
                  <p:embed/>
                </p:oleObj>
              </mc:Choice>
              <mc:Fallback>
                <p:oleObj name="" r:id="rId1" imgW="5286375" imgH="2428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45820"/>
                        <a:ext cx="10713085" cy="4958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92580"/>
          <a:ext cx="10713085" cy="3672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92580"/>
                        <a:ext cx="10713085" cy="3672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33170"/>
          <a:ext cx="1071308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33170"/>
                        <a:ext cx="1071308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33805"/>
          <a:ext cx="10713085" cy="419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57400" progId="Word.Document.8">
                  <p:embed/>
                </p:oleObj>
              </mc:Choice>
              <mc:Fallback>
                <p:oleObj name="" r:id="rId1" imgW="5286375" imgH="2057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33805"/>
                        <a:ext cx="10713085" cy="419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14793"/>
          <a:ext cx="10713085" cy="3867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14793"/>
                        <a:ext cx="10713085" cy="3867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14400"/>
          <a:ext cx="10713085" cy="5193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43175" progId="Word.Document.8">
                  <p:embed/>
                </p:oleObj>
              </mc:Choice>
              <mc:Fallback>
                <p:oleObj name="" r:id="rId1" imgW="5286375" imgH="2543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14400"/>
                        <a:ext cx="10713085" cy="5193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517208"/>
          <a:ext cx="10713085" cy="6050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62275" progId="Word.Document.8">
                  <p:embed/>
                </p:oleObj>
              </mc:Choice>
              <mc:Fallback>
                <p:oleObj name="" r:id="rId1" imgW="5286375" imgH="2962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517208"/>
                        <a:ext cx="10713085" cy="6050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3856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3856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05940"/>
          <a:ext cx="10713085" cy="412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019300" progId="Word.Document.8">
                  <p:embed/>
                </p:oleObj>
              </mc:Choice>
              <mc:Fallback>
                <p:oleObj name="" r:id="rId3" imgW="5286375" imgH="2019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1805940"/>
                        <a:ext cx="10713085" cy="412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27518"/>
          <a:ext cx="10713085" cy="3249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90675" progId="Word.Document.8">
                  <p:embed/>
                </p:oleObj>
              </mc:Choice>
              <mc:Fallback>
                <p:oleObj name="" r:id="rId1" imgW="5286375" imgH="1590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27518"/>
                        <a:ext cx="10713085" cy="3249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47090"/>
          <a:ext cx="10713085" cy="5163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33650" progId="Word.Document.8">
                  <p:embed/>
                </p:oleObj>
              </mc:Choice>
              <mc:Fallback>
                <p:oleObj name="" r:id="rId1" imgW="5286375" imgH="2533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47090"/>
                        <a:ext cx="10713085" cy="5163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31913"/>
          <a:ext cx="10713085" cy="419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57400" progId="Word.Document.8">
                  <p:embed/>
                </p:oleObj>
              </mc:Choice>
              <mc:Fallback>
                <p:oleObj name="" r:id="rId1" imgW="5286375" imgH="2057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31913"/>
                        <a:ext cx="10713085" cy="419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32953"/>
          <a:ext cx="10713085" cy="1885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23925" progId="Word.Document.8">
                  <p:embed/>
                </p:oleObj>
              </mc:Choice>
              <mc:Fallback>
                <p:oleObj name="" r:id="rId1" imgW="5286375" imgH="923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032953"/>
                        <a:ext cx="10713085" cy="1885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78573"/>
          <a:ext cx="10713085" cy="5010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57450" progId="Word.Document.8">
                  <p:embed/>
                </p:oleObj>
              </mc:Choice>
              <mc:Fallback>
                <p:oleObj name="" r:id="rId1" imgW="5286375" imgH="2457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78573"/>
                        <a:ext cx="10713085" cy="5010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999808"/>
          <a:ext cx="10712450" cy="4934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19350" progId="Word.Document.8">
                  <p:embed/>
                </p:oleObj>
              </mc:Choice>
              <mc:Fallback>
                <p:oleObj name="" r:id="rId1" imgW="5286375" imgH="2419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999808"/>
                        <a:ext cx="10712450" cy="4934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603250"/>
          <a:ext cx="10713085" cy="6023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52750" progId="Word.Document.8">
                  <p:embed/>
                </p:oleObj>
              </mc:Choice>
              <mc:Fallback>
                <p:oleObj name="" r:id="rId1" imgW="5286375" imgH="2952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603250"/>
                        <a:ext cx="10713085" cy="6023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95605"/>
          <a:ext cx="10713085" cy="6090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81325" progId="Word.Document.8">
                  <p:embed/>
                </p:oleObj>
              </mc:Choice>
              <mc:Fallback>
                <p:oleObj name="" r:id="rId1" imgW="5286375" imgH="2981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395605"/>
                        <a:ext cx="10713085" cy="6090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52016"/>
          <a:ext cx="10713085" cy="2156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57275" progId="Word.Document.8">
                  <p:embed/>
                </p:oleObj>
              </mc:Choice>
              <mc:Fallback>
                <p:oleObj name="" r:id="rId1" imgW="5286375" imgH="1057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152016"/>
                        <a:ext cx="10713085" cy="2156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75068"/>
          <a:ext cx="10713085" cy="4076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75068"/>
                        <a:ext cx="10713085" cy="4076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58190"/>
          <a:ext cx="10713085" cy="531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09850" progId="Word.Document.8">
                  <p:embed/>
                </p:oleObj>
              </mc:Choice>
              <mc:Fallback>
                <p:oleObj name="" r:id="rId1" imgW="5286375" imgH="2609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58190"/>
                        <a:ext cx="10713085" cy="5318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68388"/>
          <a:ext cx="10713085" cy="446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68388"/>
                        <a:ext cx="10713085" cy="4463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95438"/>
          <a:ext cx="1071308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95438"/>
                        <a:ext cx="1071308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135063"/>
          <a:ext cx="10713720" cy="419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57400" progId="Word.Document.8">
                  <p:embed/>
                </p:oleObj>
              </mc:Choice>
              <mc:Fallback>
                <p:oleObj name="" r:id="rId1" imgW="5286375" imgH="2057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135063"/>
                        <a:ext cx="10713720" cy="4192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70828"/>
          <a:ext cx="10713085" cy="6332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05150" progId="Word.Document.8">
                  <p:embed/>
                </p:oleObj>
              </mc:Choice>
              <mc:Fallback>
                <p:oleObj name="" r:id="rId1" imgW="5286375" imgH="3105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70828"/>
                        <a:ext cx="10713085" cy="6332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654368"/>
          <a:ext cx="10713085" cy="554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24150" progId="Word.Document.8">
                  <p:embed/>
                </p:oleObj>
              </mc:Choice>
              <mc:Fallback>
                <p:oleObj name="" r:id="rId1" imgW="5286375" imgH="2724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654368"/>
                        <a:ext cx="10713085" cy="5547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WPS 演示</Application>
  <PresentationFormat>宽屏</PresentationFormat>
  <Paragraphs>6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28</vt:i4>
      </vt:variant>
      <vt:variant>
        <vt:lpstr>幻灯片标题</vt:lpstr>
      </vt:variant>
      <vt:variant>
        <vt:i4>29</vt:i4>
      </vt:variant>
    </vt:vector>
  </HeadingPairs>
  <TitlesOfParts>
    <vt:vector size="67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71</cp:revision>
  <dcterms:created xsi:type="dcterms:W3CDTF">2023-08-09T12:44:00Z</dcterms:created>
  <dcterms:modified xsi:type="dcterms:W3CDTF">2025-04-01T23:09:14Z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