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396" r:id="rId6"/>
    <p:sldId id="397" r:id="rId7"/>
    <p:sldId id="398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297" r:id="rId28"/>
    <p:sldId id="419" r:id="rId29"/>
    <p:sldId id="346" r:id="rId30"/>
    <p:sldId id="347" r:id="rId31"/>
    <p:sldId id="349" r:id="rId32"/>
    <p:sldId id="420" r:id="rId33"/>
    <p:sldId id="421" r:id="rId34"/>
    <p:sldId id="422" r:id="rId35"/>
    <p:sldId id="423" r:id="rId36"/>
    <p:sldId id="428" r:id="rId37"/>
    <p:sldId id="424" r:id="rId38"/>
    <p:sldId id="425" r:id="rId39"/>
    <p:sldId id="426" r:id="rId40"/>
    <p:sldId id="350" r:id="rId41"/>
    <p:sldId id="351" r:id="rId42"/>
    <p:sldId id="353" r:id="rId43"/>
    <p:sldId id="354" r:id="rId44"/>
    <p:sldId id="427" r:id="rId45"/>
    <p:sldId id="352" r:id="rId46"/>
  </p:sldIdLst>
  <p:sldSz cx="12192000" cy="6858000"/>
  <p:notesSz cx="6858000" cy="9144000"/>
  <p:custDataLst>
    <p:tags r:id="rId5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tags" Target="tags/tag103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image" Target="../media/image71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8" Type="http://schemas.openxmlformats.org/officeDocument/2006/relationships/image" Target="../media/image13.emf"/><Relationship Id="rId7" Type="http://schemas.openxmlformats.org/officeDocument/2006/relationships/image" Target="../media/image12.e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6" Type="http://schemas.openxmlformats.org/officeDocument/2006/relationships/image" Target="../media/image21.emf"/><Relationship Id="rId15" Type="http://schemas.openxmlformats.org/officeDocument/2006/relationships/image" Target="../media/image20.emf"/><Relationship Id="rId14" Type="http://schemas.openxmlformats.org/officeDocument/2006/relationships/image" Target="../media/image19.emf"/><Relationship Id="rId13" Type="http://schemas.openxmlformats.org/officeDocument/2006/relationships/image" Target="../media/image18.emf"/><Relationship Id="rId12" Type="http://schemas.openxmlformats.org/officeDocument/2006/relationships/image" Target="../media/image17.emf"/><Relationship Id="rId11" Type="http://schemas.openxmlformats.org/officeDocument/2006/relationships/image" Target="../media/image16.emf"/><Relationship Id="rId10" Type="http://schemas.openxmlformats.org/officeDocument/2006/relationships/image" Target="../media/image15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image" Target="../media/image8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image" Target="../media/image87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emf"/><Relationship Id="rId1" Type="http://schemas.openxmlformats.org/officeDocument/2006/relationships/image" Target="../media/image89.e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0.emf"/><Relationship Id="rId8" Type="http://schemas.openxmlformats.org/officeDocument/2006/relationships/image" Target="../media/image29.emf"/><Relationship Id="rId7" Type="http://schemas.openxmlformats.org/officeDocument/2006/relationships/image" Target="../media/image28.emf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emf"/><Relationship Id="rId1" Type="http://schemas.openxmlformats.org/officeDocument/2006/relationships/image" Target="../media/image95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emf"/><Relationship Id="rId1" Type="http://schemas.openxmlformats.org/officeDocument/2006/relationships/image" Target="../media/image97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emf"/><Relationship Id="rId1" Type="http://schemas.openxmlformats.org/officeDocument/2006/relationships/image" Target="../media/image99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7" Type="http://schemas.openxmlformats.org/officeDocument/2006/relationships/image" Target="../media/image37.emf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42.emf"/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51.emf"/><Relationship Id="rId8" Type="http://schemas.openxmlformats.org/officeDocument/2006/relationships/image" Target="../media/image50.emf"/><Relationship Id="rId7" Type="http://schemas.openxmlformats.org/officeDocument/2006/relationships/image" Target="../media/image49.emf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0" Type="http://schemas.openxmlformats.org/officeDocument/2006/relationships/image" Target="../media/image52.emf"/><Relationship Id="rId1" Type="http://schemas.openxmlformats.org/officeDocument/2006/relationships/image" Target="../media/image4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9.e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58.emf"/><Relationship Id="rId1" Type="http://schemas.openxmlformats.org/officeDocument/2006/relationships/oleObject" Target="../embeddings/oleObject56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1.e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60.emf"/><Relationship Id="rId1" Type="http://schemas.openxmlformats.org/officeDocument/2006/relationships/oleObject" Target="../embeddings/oleObject58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3.emf"/><Relationship Id="rId3" Type="http://schemas.openxmlformats.org/officeDocument/2006/relationships/oleObject" Target="../embeddings/oleObject61.bin"/><Relationship Id="rId2" Type="http://schemas.openxmlformats.org/officeDocument/2006/relationships/image" Target="../media/image62.emf"/><Relationship Id="rId1" Type="http://schemas.openxmlformats.org/officeDocument/2006/relationships/oleObject" Target="../embeddings/oleObject60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5.emf"/><Relationship Id="rId3" Type="http://schemas.openxmlformats.org/officeDocument/2006/relationships/oleObject" Target="../embeddings/oleObject63.bin"/><Relationship Id="rId2" Type="http://schemas.openxmlformats.org/officeDocument/2006/relationships/image" Target="../media/image64.emf"/><Relationship Id="rId1" Type="http://schemas.openxmlformats.org/officeDocument/2006/relationships/oleObject" Target="../embeddings/oleObject62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7.e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66.emf"/><Relationship Id="rId1" Type="http://schemas.openxmlformats.org/officeDocument/2006/relationships/oleObject" Target="../embeddings/oleObject64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9.emf"/><Relationship Id="rId3" Type="http://schemas.openxmlformats.org/officeDocument/2006/relationships/oleObject" Target="../embeddings/oleObject67.bin"/><Relationship Id="rId2" Type="http://schemas.openxmlformats.org/officeDocument/2006/relationships/image" Target="../media/image68.emf"/><Relationship Id="rId1" Type="http://schemas.openxmlformats.org/officeDocument/2006/relationships/oleObject" Target="../embeddings/oleObject66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0.emf"/><Relationship Id="rId1" Type="http://schemas.openxmlformats.org/officeDocument/2006/relationships/oleObject" Target="../embeddings/oleObject68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2.emf"/><Relationship Id="rId3" Type="http://schemas.openxmlformats.org/officeDocument/2006/relationships/oleObject" Target="../embeddings/oleObject70.bin"/><Relationship Id="rId2" Type="http://schemas.openxmlformats.org/officeDocument/2006/relationships/image" Target="../media/image71.emf"/><Relationship Id="rId1" Type="http://schemas.openxmlformats.org/officeDocument/2006/relationships/oleObject" Target="../embeddings/oleObject69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4.emf"/><Relationship Id="rId3" Type="http://schemas.openxmlformats.org/officeDocument/2006/relationships/oleObject" Target="../embeddings/oleObject72.bin"/><Relationship Id="rId2" Type="http://schemas.openxmlformats.org/officeDocument/2006/relationships/image" Target="../media/image73.emf"/><Relationship Id="rId1" Type="http://schemas.openxmlformats.org/officeDocument/2006/relationships/oleObject" Target="../embeddings/oleObject71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6.emf"/><Relationship Id="rId3" Type="http://schemas.openxmlformats.org/officeDocument/2006/relationships/oleObject" Target="../embeddings/oleObject74.bin"/><Relationship Id="rId2" Type="http://schemas.openxmlformats.org/officeDocument/2006/relationships/image" Target="../media/image75.emf"/><Relationship Id="rId1" Type="http://schemas.openxmlformats.org/officeDocument/2006/relationships/oleObject" Target="../embeddings/oleObject73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7.emf"/><Relationship Id="rId1" Type="http://schemas.openxmlformats.org/officeDocument/2006/relationships/oleObject" Target="../embeddings/oleObject75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8.emf"/><Relationship Id="rId1" Type="http://schemas.openxmlformats.org/officeDocument/2006/relationships/oleObject" Target="../embeddings/oleObject76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9.emf"/><Relationship Id="rId1" Type="http://schemas.openxmlformats.org/officeDocument/2006/relationships/oleObject" Target="../embeddings/oleObject77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0.emf"/><Relationship Id="rId1" Type="http://schemas.openxmlformats.org/officeDocument/2006/relationships/oleObject" Target="../embeddings/oleObject78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1.emf"/><Relationship Id="rId1" Type="http://schemas.openxmlformats.org/officeDocument/2006/relationships/oleObject" Target="../embeddings/oleObject79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2.emf"/><Relationship Id="rId1" Type="http://schemas.openxmlformats.org/officeDocument/2006/relationships/oleObject" Target="../embeddings/oleObject80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3.emf"/><Relationship Id="rId1" Type="http://schemas.openxmlformats.org/officeDocument/2006/relationships/oleObject" Target="../embeddings/oleObject81.bin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5.emf"/><Relationship Id="rId3" Type="http://schemas.openxmlformats.org/officeDocument/2006/relationships/oleObject" Target="../embeddings/oleObject83.bin"/><Relationship Id="rId2" Type="http://schemas.openxmlformats.org/officeDocument/2006/relationships/image" Target="../media/image84.emf"/><Relationship Id="rId1" Type="http://schemas.openxmlformats.org/officeDocument/2006/relationships/oleObject" Target="../embeddings/oleObject82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6.emf"/><Relationship Id="rId1" Type="http://schemas.openxmlformats.org/officeDocument/2006/relationships/oleObject" Target="../embeddings/oleObject84.bin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8.emf"/><Relationship Id="rId3" Type="http://schemas.openxmlformats.org/officeDocument/2006/relationships/oleObject" Target="../embeddings/oleObject86.bin"/><Relationship Id="rId2" Type="http://schemas.openxmlformats.org/officeDocument/2006/relationships/image" Target="../media/image87.emf"/><Relationship Id="rId1" Type="http://schemas.openxmlformats.org/officeDocument/2006/relationships/oleObject" Target="../embeddings/oleObject85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9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34" Type="http://schemas.openxmlformats.org/officeDocument/2006/relationships/vmlDrawing" Target="../drawings/vmlDrawing2.vml"/><Relationship Id="rId33" Type="http://schemas.openxmlformats.org/officeDocument/2006/relationships/slideLayout" Target="../slideLayouts/slideLayout8.xml"/><Relationship Id="rId32" Type="http://schemas.openxmlformats.org/officeDocument/2006/relationships/image" Target="../media/image21.emf"/><Relationship Id="rId31" Type="http://schemas.openxmlformats.org/officeDocument/2006/relationships/oleObject" Target="../embeddings/oleObject18.bin"/><Relationship Id="rId30" Type="http://schemas.openxmlformats.org/officeDocument/2006/relationships/image" Target="../media/image20.emf"/><Relationship Id="rId3" Type="http://schemas.openxmlformats.org/officeDocument/2006/relationships/oleObject" Target="../embeddings/oleObject4.bin"/><Relationship Id="rId29" Type="http://schemas.openxmlformats.org/officeDocument/2006/relationships/oleObject" Target="../embeddings/oleObject17.bin"/><Relationship Id="rId28" Type="http://schemas.openxmlformats.org/officeDocument/2006/relationships/image" Target="../media/image19.emf"/><Relationship Id="rId27" Type="http://schemas.openxmlformats.org/officeDocument/2006/relationships/oleObject" Target="../embeddings/oleObject16.bin"/><Relationship Id="rId26" Type="http://schemas.openxmlformats.org/officeDocument/2006/relationships/image" Target="../media/image18.emf"/><Relationship Id="rId25" Type="http://schemas.openxmlformats.org/officeDocument/2006/relationships/oleObject" Target="../embeddings/oleObject15.bin"/><Relationship Id="rId24" Type="http://schemas.openxmlformats.org/officeDocument/2006/relationships/image" Target="../media/image17.emf"/><Relationship Id="rId23" Type="http://schemas.openxmlformats.org/officeDocument/2006/relationships/oleObject" Target="../embeddings/oleObject14.bin"/><Relationship Id="rId22" Type="http://schemas.openxmlformats.org/officeDocument/2006/relationships/image" Target="../media/image16.emf"/><Relationship Id="rId21" Type="http://schemas.openxmlformats.org/officeDocument/2006/relationships/oleObject" Target="../embeddings/oleObject13.bin"/><Relationship Id="rId20" Type="http://schemas.openxmlformats.org/officeDocument/2006/relationships/image" Target="../media/image15.emf"/><Relationship Id="rId2" Type="http://schemas.openxmlformats.org/officeDocument/2006/relationships/image" Target="../media/image6.emf"/><Relationship Id="rId19" Type="http://schemas.openxmlformats.org/officeDocument/2006/relationships/oleObject" Target="../embeddings/oleObject12.bin"/><Relationship Id="rId18" Type="http://schemas.openxmlformats.org/officeDocument/2006/relationships/image" Target="../media/image14.emf"/><Relationship Id="rId17" Type="http://schemas.openxmlformats.org/officeDocument/2006/relationships/oleObject" Target="../embeddings/oleObject11.bin"/><Relationship Id="rId16" Type="http://schemas.openxmlformats.org/officeDocument/2006/relationships/image" Target="../media/image13.emf"/><Relationship Id="rId15" Type="http://schemas.openxmlformats.org/officeDocument/2006/relationships/oleObject" Target="../embeddings/oleObject10.bin"/><Relationship Id="rId14" Type="http://schemas.openxmlformats.org/officeDocument/2006/relationships/image" Target="../media/image12.emf"/><Relationship Id="rId13" Type="http://schemas.openxmlformats.org/officeDocument/2006/relationships/oleObject" Target="../embeddings/oleObject9.bin"/><Relationship Id="rId12" Type="http://schemas.openxmlformats.org/officeDocument/2006/relationships/image" Target="../media/image11.e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10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90.emf"/><Relationship Id="rId3" Type="http://schemas.openxmlformats.org/officeDocument/2006/relationships/oleObject" Target="../embeddings/oleObject88.bin"/><Relationship Id="rId2" Type="http://schemas.openxmlformats.org/officeDocument/2006/relationships/image" Target="../media/image89.emf"/><Relationship Id="rId1" Type="http://schemas.openxmlformats.org/officeDocument/2006/relationships/oleObject" Target="../embeddings/oleObject87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1.emf"/><Relationship Id="rId1" Type="http://schemas.openxmlformats.org/officeDocument/2006/relationships/oleObject" Target="../embeddings/oleObject89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2.emf"/><Relationship Id="rId1" Type="http://schemas.openxmlformats.org/officeDocument/2006/relationships/oleObject" Target="../embeddings/oleObject90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3.emf"/><Relationship Id="rId1" Type="http://schemas.openxmlformats.org/officeDocument/2006/relationships/oleObject" Target="../embeddings/oleObject91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4.emf"/><Relationship Id="rId1" Type="http://schemas.openxmlformats.org/officeDocument/2006/relationships/oleObject" Target="../embeddings/oleObject92.bin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96.emf"/><Relationship Id="rId3" Type="http://schemas.openxmlformats.org/officeDocument/2006/relationships/oleObject" Target="../embeddings/oleObject94.bin"/><Relationship Id="rId2" Type="http://schemas.openxmlformats.org/officeDocument/2006/relationships/image" Target="../media/image95.emf"/><Relationship Id="rId1" Type="http://schemas.openxmlformats.org/officeDocument/2006/relationships/oleObject" Target="../embeddings/oleObject93.bin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98.emf"/><Relationship Id="rId3" Type="http://schemas.openxmlformats.org/officeDocument/2006/relationships/oleObject" Target="../embeddings/oleObject96.bin"/><Relationship Id="rId2" Type="http://schemas.openxmlformats.org/officeDocument/2006/relationships/image" Target="../media/image97.emf"/><Relationship Id="rId1" Type="http://schemas.openxmlformats.org/officeDocument/2006/relationships/oleObject" Target="../embeddings/oleObject95.bin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00.emf"/><Relationship Id="rId3" Type="http://schemas.openxmlformats.org/officeDocument/2006/relationships/oleObject" Target="../embeddings/oleObject98.bin"/><Relationship Id="rId2" Type="http://schemas.openxmlformats.org/officeDocument/2006/relationships/image" Target="../media/image99.emf"/><Relationship Id="rId1" Type="http://schemas.openxmlformats.org/officeDocument/2006/relationships/oleObject" Target="../embeddings/oleObject97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1.emf"/><Relationship Id="rId1" Type="http://schemas.openxmlformats.org/officeDocument/2006/relationships/oleObject" Target="../embeddings/oleObject99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2.emf"/><Relationship Id="rId1" Type="http://schemas.openxmlformats.org/officeDocument/2006/relationships/oleObject" Target="../embeddings/oleObject100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25.e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3.emf"/><Relationship Id="rId3" Type="http://schemas.openxmlformats.org/officeDocument/2006/relationships/oleObject" Target="../embeddings/oleObject20.bin"/><Relationship Id="rId20" Type="http://schemas.openxmlformats.org/officeDocument/2006/relationships/vmlDrawing" Target="../drawings/vmlDrawing3.vml"/><Relationship Id="rId2" Type="http://schemas.openxmlformats.org/officeDocument/2006/relationships/image" Target="../media/image22.emf"/><Relationship Id="rId19" Type="http://schemas.openxmlformats.org/officeDocument/2006/relationships/slideLayout" Target="../slideLayouts/slideLayout8.xml"/><Relationship Id="rId18" Type="http://schemas.openxmlformats.org/officeDocument/2006/relationships/image" Target="../media/image30.emf"/><Relationship Id="rId17" Type="http://schemas.openxmlformats.org/officeDocument/2006/relationships/oleObject" Target="../embeddings/oleObject27.bin"/><Relationship Id="rId16" Type="http://schemas.openxmlformats.org/officeDocument/2006/relationships/image" Target="../media/image29.emf"/><Relationship Id="rId15" Type="http://schemas.openxmlformats.org/officeDocument/2006/relationships/oleObject" Target="../embeddings/oleObject26.bin"/><Relationship Id="rId14" Type="http://schemas.openxmlformats.org/officeDocument/2006/relationships/image" Target="../media/image28.emf"/><Relationship Id="rId13" Type="http://schemas.openxmlformats.org/officeDocument/2006/relationships/oleObject" Target="../embeddings/oleObject25.bin"/><Relationship Id="rId12" Type="http://schemas.openxmlformats.org/officeDocument/2006/relationships/image" Target="../media/image27.emf"/><Relationship Id="rId11" Type="http://schemas.openxmlformats.org/officeDocument/2006/relationships/oleObject" Target="../embeddings/oleObject24.bin"/><Relationship Id="rId10" Type="http://schemas.openxmlformats.org/officeDocument/2006/relationships/image" Target="../media/image26.emf"/><Relationship Id="rId1" Type="http://schemas.openxmlformats.org/officeDocument/2006/relationships/oleObject" Target="../embeddings/oleObject19.bin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3.emf"/><Relationship Id="rId1" Type="http://schemas.openxmlformats.org/officeDocument/2006/relationships/oleObject" Target="../embeddings/oleObject101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4.emf"/><Relationship Id="rId1" Type="http://schemas.openxmlformats.org/officeDocument/2006/relationships/oleObject" Target="../embeddings/oleObject102.bin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6.emf"/><Relationship Id="rId1" Type="http://schemas.openxmlformats.org/officeDocument/2006/relationships/oleObject" Target="../embeddings/oleObject103.bin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emf"/><Relationship Id="rId8" Type="http://schemas.openxmlformats.org/officeDocument/2006/relationships/oleObject" Target="../embeddings/oleObject32.bin"/><Relationship Id="rId7" Type="http://schemas.openxmlformats.org/officeDocument/2006/relationships/image" Target="../media/image33.emf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2.e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1.emf"/><Relationship Id="rId19" Type="http://schemas.openxmlformats.org/officeDocument/2006/relationships/vmlDrawing" Target="../drawings/vmlDrawing4.vml"/><Relationship Id="rId18" Type="http://schemas.openxmlformats.org/officeDocument/2006/relationships/slideLayout" Target="../slideLayouts/slideLayout8.xml"/><Relationship Id="rId17" Type="http://schemas.openxmlformats.org/officeDocument/2006/relationships/image" Target="../media/image38.emf"/><Relationship Id="rId16" Type="http://schemas.openxmlformats.org/officeDocument/2006/relationships/oleObject" Target="../embeddings/oleObject36.bin"/><Relationship Id="rId15" Type="http://schemas.openxmlformats.org/officeDocument/2006/relationships/image" Target="../media/image37.emf"/><Relationship Id="rId14" Type="http://schemas.openxmlformats.org/officeDocument/2006/relationships/oleObject" Target="../embeddings/oleObject35.bin"/><Relationship Id="rId13" Type="http://schemas.openxmlformats.org/officeDocument/2006/relationships/image" Target="../media/image36.emf"/><Relationship Id="rId12" Type="http://schemas.openxmlformats.org/officeDocument/2006/relationships/oleObject" Target="../embeddings/oleObject34.bin"/><Relationship Id="rId11" Type="http://schemas.openxmlformats.org/officeDocument/2006/relationships/image" Target="../media/image35.emf"/><Relationship Id="rId10" Type="http://schemas.openxmlformats.org/officeDocument/2006/relationships/oleObject" Target="../embeddings/oleObject33.bin"/><Relationship Id="rId1" Type="http://schemas.openxmlformats.org/officeDocument/2006/relationships/oleObject" Target="../embeddings/oleObject28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image" Target="../media/image42.emf"/><Relationship Id="rId7" Type="http://schemas.openxmlformats.org/officeDocument/2006/relationships/oleObject" Target="../embeddings/oleObject40.bin"/><Relationship Id="rId6" Type="http://schemas.openxmlformats.org/officeDocument/2006/relationships/image" Target="../media/image41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0.e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39.e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37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.bin"/><Relationship Id="rId8" Type="http://schemas.openxmlformats.org/officeDocument/2006/relationships/image" Target="../media/image46.emf"/><Relationship Id="rId7" Type="http://schemas.openxmlformats.org/officeDocument/2006/relationships/oleObject" Target="../embeddings/oleObject44.bin"/><Relationship Id="rId6" Type="http://schemas.openxmlformats.org/officeDocument/2006/relationships/image" Target="../media/image45.e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4.emf"/><Relationship Id="rId3" Type="http://schemas.openxmlformats.org/officeDocument/2006/relationships/oleObject" Target="../embeddings/oleObject42.bin"/><Relationship Id="rId22" Type="http://schemas.openxmlformats.org/officeDocument/2006/relationships/vmlDrawing" Target="../drawings/vmlDrawing6.vml"/><Relationship Id="rId21" Type="http://schemas.openxmlformats.org/officeDocument/2006/relationships/slideLayout" Target="../slideLayouts/slideLayout8.xml"/><Relationship Id="rId20" Type="http://schemas.openxmlformats.org/officeDocument/2006/relationships/image" Target="../media/image52.emf"/><Relationship Id="rId2" Type="http://schemas.openxmlformats.org/officeDocument/2006/relationships/image" Target="../media/image43.emf"/><Relationship Id="rId19" Type="http://schemas.openxmlformats.org/officeDocument/2006/relationships/oleObject" Target="../embeddings/oleObject50.bin"/><Relationship Id="rId18" Type="http://schemas.openxmlformats.org/officeDocument/2006/relationships/image" Target="../media/image51.emf"/><Relationship Id="rId17" Type="http://schemas.openxmlformats.org/officeDocument/2006/relationships/oleObject" Target="../embeddings/oleObject49.bin"/><Relationship Id="rId16" Type="http://schemas.openxmlformats.org/officeDocument/2006/relationships/image" Target="../media/image50.emf"/><Relationship Id="rId15" Type="http://schemas.openxmlformats.org/officeDocument/2006/relationships/oleObject" Target="../embeddings/oleObject48.bin"/><Relationship Id="rId14" Type="http://schemas.openxmlformats.org/officeDocument/2006/relationships/image" Target="../media/image49.emf"/><Relationship Id="rId13" Type="http://schemas.openxmlformats.org/officeDocument/2006/relationships/oleObject" Target="../embeddings/oleObject47.bin"/><Relationship Id="rId12" Type="http://schemas.openxmlformats.org/officeDocument/2006/relationships/image" Target="../media/image48.emf"/><Relationship Id="rId11" Type="http://schemas.openxmlformats.org/officeDocument/2006/relationships/oleObject" Target="../embeddings/oleObject46.bin"/><Relationship Id="rId10" Type="http://schemas.openxmlformats.org/officeDocument/2006/relationships/image" Target="../media/image47.emf"/><Relationship Id="rId1" Type="http://schemas.openxmlformats.org/officeDocument/2006/relationships/oleObject" Target="../embeddings/oleObject4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4.e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53.emf"/><Relationship Id="rId1" Type="http://schemas.openxmlformats.org/officeDocument/2006/relationships/oleObject" Target="../embeddings/oleObject51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7.e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56.emf"/><Relationship Id="rId1" Type="http://schemas.openxmlformats.org/officeDocument/2006/relationships/oleObject" Target="../embeddings/oleObject5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1  </a:t>
            </a:r>
            <a:r>
              <a:rPr lang="zh-CN" altLang="en-US" sz="3200"/>
              <a:t>集合及其运算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第一章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lang="zh-CN" altLang="en-US" sz="3100">
                <a:solidFill>
                  <a:schemeClr val="tx1"/>
                </a:solidFill>
              </a:rPr>
              <a:t>集合与常用逻辑用语</a:t>
            </a:r>
            <a:endParaRPr lang="zh-CN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64945"/>
          <a:ext cx="1071308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64945"/>
                        <a:ext cx="10713085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2544446"/>
          <a:ext cx="1071308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348" y="2544446"/>
                        <a:ext cx="10713085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64945"/>
          <a:ext cx="1071308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64945"/>
                        <a:ext cx="10713085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247364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348" y="247364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99845"/>
          <a:ext cx="1071308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71500" progId="Word.Document.8">
                  <p:embed/>
                </p:oleObj>
              </mc:Choice>
              <mc:Fallback>
                <p:oleObj name="" r:id="rId1" imgW="5286375" imgH="571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99845"/>
                        <a:ext cx="10713085" cy="1162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75113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75113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31340"/>
          <a:ext cx="10713085" cy="1685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28675" progId="Word.Document.8">
                  <p:embed/>
                </p:oleObj>
              </mc:Choice>
              <mc:Fallback>
                <p:oleObj name="" r:id="rId1" imgW="5286375" imgH="828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31340"/>
                        <a:ext cx="10713085" cy="1685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785236"/>
          <a:ext cx="1071308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785236"/>
                        <a:ext cx="1071308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7510"/>
          <a:ext cx="1071308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7510"/>
                        <a:ext cx="1071308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527301"/>
          <a:ext cx="10713085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885825" progId="Word.Document.8">
                  <p:embed/>
                </p:oleObj>
              </mc:Choice>
              <mc:Fallback>
                <p:oleObj name="" r:id="rId3" imgW="5286375" imgH="885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527301"/>
                        <a:ext cx="10713085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3696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3696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83728"/>
          <a:ext cx="10713085" cy="403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990725" progId="Word.Document.8">
                  <p:embed/>
                </p:oleObj>
              </mc:Choice>
              <mc:Fallback>
                <p:oleObj name="" r:id="rId3" imgW="5286375" imgH="1990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1883728"/>
                        <a:ext cx="10713085" cy="4039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373631"/>
          <a:ext cx="10713085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28675" progId="Word.Document.8">
                  <p:embed/>
                </p:oleObj>
              </mc:Choice>
              <mc:Fallback>
                <p:oleObj name="" r:id="rId1" imgW="5286375" imgH="828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373631"/>
                        <a:ext cx="10713085" cy="168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23378"/>
          <a:ext cx="10713085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33425" progId="Word.Document.8">
                  <p:embed/>
                </p:oleObj>
              </mc:Choice>
              <mc:Fallback>
                <p:oleObj name="" r:id="rId1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23378"/>
                        <a:ext cx="10713085" cy="148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019425"/>
          <a:ext cx="10713085" cy="2534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247775" progId="Word.Document.8">
                  <p:embed/>
                </p:oleObj>
              </mc:Choice>
              <mc:Fallback>
                <p:oleObj name="" r:id="rId3" imgW="5286375" imgH="1247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019425"/>
                        <a:ext cx="10713085" cy="2534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56080"/>
          <a:ext cx="10713085" cy="2147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57275" progId="Word.Document.8">
                  <p:embed/>
                </p:oleObj>
              </mc:Choice>
              <mc:Fallback>
                <p:oleObj name="" r:id="rId1" imgW="5286375" imgH="1057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56080"/>
                        <a:ext cx="10713085" cy="2147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000501"/>
          <a:ext cx="10713085" cy="890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438150" progId="Word.Document.8">
                  <p:embed/>
                </p:oleObj>
              </mc:Choice>
              <mc:Fallback>
                <p:oleObj name="" r:id="rId3" imgW="5286375" imgH="438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4000501"/>
                        <a:ext cx="10713085" cy="890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25625"/>
          <a:ext cx="10713085" cy="1084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33400" progId="Word.Document.8">
                  <p:embed/>
                </p:oleObj>
              </mc:Choice>
              <mc:Fallback>
                <p:oleObj name="" r:id="rId1" imgW="5286375" imgH="533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25625"/>
                        <a:ext cx="10713085" cy="1084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233103"/>
          <a:ext cx="10713085" cy="1083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533400" progId="Word.Document.8">
                  <p:embed/>
                </p:oleObj>
              </mc:Choice>
              <mc:Fallback>
                <p:oleObj name="" r:id="rId3" imgW="5286375" imgH="533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233103"/>
                        <a:ext cx="10713085" cy="1083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3025"/>
          <a:ext cx="11522710" cy="89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3025"/>
                        <a:ext cx="11522710" cy="89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951038"/>
          <a:ext cx="10713085" cy="3071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514475" progId="Word.Document.8">
                  <p:embed/>
                </p:oleObj>
              </mc:Choice>
              <mc:Fallback>
                <p:oleObj name="" r:id="rId3" imgW="5286375" imgH="1514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1951038"/>
                        <a:ext cx="10713085" cy="3071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15487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15487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29018"/>
          <a:ext cx="10713085" cy="421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76450" progId="Word.Document.8">
                  <p:embed/>
                </p:oleObj>
              </mc:Choice>
              <mc:Fallback>
                <p:oleObj name="" r:id="rId1" imgW="5286375" imgH="2076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29018"/>
                        <a:ext cx="10713085" cy="4214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40828"/>
          <a:ext cx="10713085" cy="319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71625" progId="Word.Document.8">
                  <p:embed/>
                </p:oleObj>
              </mc:Choice>
              <mc:Fallback>
                <p:oleObj name="" r:id="rId1" imgW="5286375" imgH="1571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40828"/>
                        <a:ext cx="10713085" cy="319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042795"/>
          <a:ext cx="10713085" cy="2186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76325" progId="Word.Document.8">
                  <p:embed/>
                </p:oleObj>
              </mc:Choice>
              <mc:Fallback>
                <p:oleObj name="" r:id="rId1" imgW="5286375" imgH="1076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042795"/>
                        <a:ext cx="10713085" cy="2186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44271"/>
          <a:ext cx="10713085" cy="497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47925" progId="Word.Document.8">
                  <p:embed/>
                </p:oleObj>
              </mc:Choice>
              <mc:Fallback>
                <p:oleObj name="" r:id="rId1" imgW="5286375" imgH="2447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44271"/>
                        <a:ext cx="10713085" cy="4972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981200"/>
          <a:ext cx="10712450" cy="2202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85850" progId="Word.Document.8">
                  <p:embed/>
                </p:oleObj>
              </mc:Choice>
              <mc:Fallback>
                <p:oleObj name="" r:id="rId1" imgW="5286375" imgH="1085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981200"/>
                        <a:ext cx="10712450" cy="2202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183765"/>
          <a:ext cx="10712450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85825" progId="Word.Document.8">
                  <p:embed/>
                </p:oleObj>
              </mc:Choice>
              <mc:Fallback>
                <p:oleObj name="" r:id="rId1" imgW="5286375" imgH="885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2183765"/>
                        <a:ext cx="10712450" cy="179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1205" y="1074738"/>
          <a:ext cx="10712450" cy="1237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1205" y="1074738"/>
                        <a:ext cx="10712450" cy="1237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3745" y="2544128"/>
          <a:ext cx="10709910" cy="397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5286375" imgH="1962150" progId="Word.Document.8">
                  <p:embed/>
                </p:oleObj>
              </mc:Choice>
              <mc:Fallback>
                <p:oleObj name="" r:id="rId3" imgW="5286375" imgH="19621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3745" y="2544128"/>
                        <a:ext cx="10709910" cy="397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315085"/>
          <a:ext cx="107124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315085"/>
                        <a:ext cx="1071245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114108"/>
          <a:ext cx="10712450" cy="2726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43025" progId="Word.Document.8">
                  <p:embed/>
                </p:oleObj>
              </mc:Choice>
              <mc:Fallback>
                <p:oleObj name="" r:id="rId1" imgW="5286375" imgH="1343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114108"/>
                        <a:ext cx="10712450" cy="2726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1205" y="4178936"/>
          <a:ext cx="10709910" cy="1236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1205" y="4178936"/>
                        <a:ext cx="10709910" cy="1236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0994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0994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66825"/>
          <a:ext cx="10713085" cy="4758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343150" progId="Word.Document.8">
                  <p:embed/>
                </p:oleObj>
              </mc:Choice>
              <mc:Fallback>
                <p:oleObj name="" r:id="rId3" imgW="5286375" imgH="2343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1266825"/>
                        <a:ext cx="10713085" cy="4758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13220" y="2281873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13220" y="2281873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25510" y="269652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25510" y="269652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159365" y="269779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159365" y="269779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31410" y="3112453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1" imgW="5286375" imgH="209550" progId="Word.Document.8">
                  <p:embed/>
                </p:oleObj>
              </mc:Choice>
              <mc:Fallback>
                <p:oleObj name="" r:id="rId11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31410" y="3112453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315" y="352837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3" imgW="5286375" imgH="209550" progId="Word.Document.8">
                  <p:embed/>
                </p:oleObj>
              </mc:Choice>
              <mc:Fallback>
                <p:oleObj name="" r:id="rId1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52315" y="352837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048625" y="354615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5" imgW="5286375" imgH="209550" progId="Word.Document.8">
                  <p:embed/>
                </p:oleObj>
              </mc:Choice>
              <mc:Fallback>
                <p:oleObj name="" r:id="rId1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048625" y="354615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96145" y="358171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7" imgW="5286375" imgH="209550" progId="Word.Document.8">
                  <p:embed/>
                </p:oleObj>
              </mc:Choice>
              <mc:Fallback>
                <p:oleObj name="" r:id="rId1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796145" y="358171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20920" y="3934143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9" imgW="5286375" imgH="209550" progId="Word.Document.8">
                  <p:embed/>
                </p:oleObj>
              </mc:Choice>
              <mc:Fallback>
                <p:oleObj name="" r:id="rId19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820920" y="3934143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09845" y="438562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21" imgW="5286375" imgH="209550" progId="Word.Document.8">
                  <p:embed/>
                </p:oleObj>
              </mc:Choice>
              <mc:Fallback>
                <p:oleObj name="" r:id="rId21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109845" y="438562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85075" y="436784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23" imgW="5286375" imgH="209550" progId="Word.Document.8">
                  <p:embed/>
                </p:oleObj>
              </mc:Choice>
              <mc:Fallback>
                <p:oleObj name="" r:id="rId2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585075" y="436784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47555" y="437673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25" imgW="5286375" imgH="209550" progId="Word.Document.8">
                  <p:embed/>
                </p:oleObj>
              </mc:Choice>
              <mc:Fallback>
                <p:oleObj name="" r:id="rId2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647555" y="437673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5380" y="518064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27" imgW="5286375" imgH="209550" progId="Word.Document.8">
                  <p:embed/>
                </p:oleObj>
              </mc:Choice>
              <mc:Fallback>
                <p:oleObj name="" r:id="rId2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485380" y="518064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28405" y="518064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29" imgW="5286375" imgH="209550" progId="Word.Document.8">
                  <p:embed/>
                </p:oleObj>
              </mc:Choice>
              <mc:Fallback>
                <p:oleObj name="" r:id="rId29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828405" y="518064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230485" y="517048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31" imgW="5286375" imgH="209550" progId="Word.Document.8">
                  <p:embed/>
                </p:oleObj>
              </mc:Choice>
              <mc:Fallback>
                <p:oleObj name="" r:id="rId31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0230485" y="517048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938530"/>
          <a:ext cx="10712450" cy="3077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14475" progId="Word.Document.8">
                  <p:embed/>
                </p:oleObj>
              </mc:Choice>
              <mc:Fallback>
                <p:oleObj name="" r:id="rId1" imgW="5286375" imgH="1514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938530"/>
                        <a:ext cx="10712450" cy="3077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4064953"/>
          <a:ext cx="10709910" cy="2649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5286375" imgH="1304925" progId="Word.Document.8">
                  <p:embed/>
                </p:oleObj>
              </mc:Choice>
              <mc:Fallback>
                <p:oleObj name="" r:id="rId3" imgW="5286375" imgH="130492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4064953"/>
                        <a:ext cx="10709910" cy="2649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707198"/>
          <a:ext cx="10712450" cy="2633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95400" progId="Word.Document.8">
                  <p:embed/>
                </p:oleObj>
              </mc:Choice>
              <mc:Fallback>
                <p:oleObj name="" r:id="rId1" imgW="5286375" imgH="1295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707198"/>
                        <a:ext cx="10712450" cy="2633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498408"/>
          <a:ext cx="10712450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66775" progId="Word.Document.8">
                  <p:embed/>
                </p:oleObj>
              </mc:Choice>
              <mc:Fallback>
                <p:oleObj name="" r:id="rId1" imgW="5286375" imgH="866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2498408"/>
                        <a:ext cx="10712450" cy="176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120901"/>
          <a:ext cx="10712450" cy="1859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14400" progId="Word.Document.8">
                  <p:embed/>
                </p:oleObj>
              </mc:Choice>
              <mc:Fallback>
                <p:oleObj name="" r:id="rId1" imgW="5286375" imgH="914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2120901"/>
                        <a:ext cx="10712450" cy="1859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050291"/>
          <a:ext cx="10709910" cy="5342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1" imgW="5286375" imgH="2628900" progId="Word.Document.8">
                  <p:embed/>
                </p:oleObj>
              </mc:Choice>
              <mc:Fallback>
                <p:oleObj name="" r:id="rId1" imgW="5286375" imgH="262890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050291"/>
                        <a:ext cx="10709910" cy="5342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392873"/>
          <a:ext cx="10712450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66800" progId="Word.Document.8">
                  <p:embed/>
                </p:oleObj>
              </mc:Choice>
              <mc:Fallback>
                <p:oleObj name="" r:id="rId1" imgW="5286375" imgH="1066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392873"/>
                        <a:ext cx="10712450" cy="216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3892233"/>
          <a:ext cx="10709910" cy="1569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5286375" imgH="771525" progId="Word.Document.8">
                  <p:embed/>
                </p:oleObj>
              </mc:Choice>
              <mc:Fallback>
                <p:oleObj name="" r:id="rId3" imgW="5286375" imgH="77152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3892233"/>
                        <a:ext cx="10709910" cy="1569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092200"/>
          <a:ext cx="10712450" cy="2769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62075" progId="Word.Document.8">
                  <p:embed/>
                </p:oleObj>
              </mc:Choice>
              <mc:Fallback>
                <p:oleObj name="" r:id="rId1" imgW="5286375" imgH="1362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092200"/>
                        <a:ext cx="10712450" cy="2769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3940176"/>
          <a:ext cx="10709910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5286375" imgH="1104900" progId="Word.Document.8">
                  <p:embed/>
                </p:oleObj>
              </mc:Choice>
              <mc:Fallback>
                <p:oleObj name="" r:id="rId3" imgW="5286375" imgH="110490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3940176"/>
                        <a:ext cx="10709910" cy="224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009333"/>
          <a:ext cx="10712450" cy="2440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009333"/>
                        <a:ext cx="10712450" cy="2440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3671253"/>
          <a:ext cx="10709910" cy="1840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5286375" imgH="904875" progId="Word.Document.8">
                  <p:embed/>
                </p:oleObj>
              </mc:Choice>
              <mc:Fallback>
                <p:oleObj name="" r:id="rId3" imgW="5286375" imgH="9048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3671253"/>
                        <a:ext cx="10709910" cy="1840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642110"/>
          <a:ext cx="107124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642110"/>
                        <a:ext cx="10712450" cy="344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129983"/>
          <a:ext cx="10712450" cy="4449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129983"/>
                        <a:ext cx="10712450" cy="4449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7681" y="995363"/>
          <a:ext cx="11234420" cy="5301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543550" imgH="2609850" progId="Word.Document.8">
                  <p:embed/>
                </p:oleObj>
              </mc:Choice>
              <mc:Fallback>
                <p:oleObj name="" r:id="rId1" imgW="5543550" imgH="2609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7681" y="995363"/>
                        <a:ext cx="11234420" cy="5301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66465" y="2426653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66465" y="2426653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359390" y="2551113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59390" y="2551113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63595" y="3758883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63595" y="3758883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72295" y="340772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472295" y="340772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36515" y="4371023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11" imgW="5286375" imgH="209550" progId="Word.Document.8">
                  <p:embed/>
                </p:oleObj>
              </mc:Choice>
              <mc:Fallback>
                <p:oleObj name="" r:id="rId11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36515" y="4371023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949180" y="4379913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13" imgW="5286375" imgH="209550" progId="Word.Document.8">
                  <p:embed/>
                </p:oleObj>
              </mc:Choice>
              <mc:Fallback>
                <p:oleObj name="" r:id="rId1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949180" y="4379913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87930" y="5009833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5" imgW="5286375" imgH="209550" progId="Word.Document.8">
                  <p:embed/>
                </p:oleObj>
              </mc:Choice>
              <mc:Fallback>
                <p:oleObj name="" r:id="rId1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87930" y="5009833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60445" y="536098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7" imgW="5286375" imgH="209550" progId="Word.Document.8">
                  <p:embed/>
                </p:oleObj>
              </mc:Choice>
              <mc:Fallback>
                <p:oleObj name="" r:id="rId1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560445" y="536098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230121"/>
          <a:ext cx="10712450" cy="2147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57275" progId="Word.Document.8">
                  <p:embed/>
                </p:oleObj>
              </mc:Choice>
              <mc:Fallback>
                <p:oleObj name="" r:id="rId1" imgW="5286375" imgH="1057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2230121"/>
                        <a:ext cx="10712450" cy="2147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086928"/>
          <a:ext cx="10712450" cy="220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85850" progId="Word.Document.8">
                  <p:embed/>
                </p:oleObj>
              </mc:Choice>
              <mc:Fallback>
                <p:oleObj name="" r:id="rId1" imgW="5286375" imgH="1085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2086928"/>
                        <a:ext cx="10712450" cy="220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315085"/>
          <a:ext cx="107124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315085"/>
                        <a:ext cx="1071245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6098" y="908050"/>
          <a:ext cx="11157585" cy="5476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505450" imgH="2695575" progId="Word.Document.8">
                  <p:embed/>
                </p:oleObj>
              </mc:Choice>
              <mc:Fallback>
                <p:oleObj name="" r:id="rId1" imgW="5505450" imgH="2695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6098" y="908050"/>
                        <a:ext cx="11157585" cy="5476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97655" y="2373313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97655" y="2373313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92140" y="288956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92140" y="288956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333990" y="2618423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6" imgW="5286375" imgH="209550" progId="Word.Document.8">
                  <p:embed/>
                </p:oleObj>
              </mc:Choice>
              <mc:Fallback>
                <p:oleObj name="" r:id="rId6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333990" y="2618423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91915" y="356647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8" imgW="5286375" imgH="209550" progId="Word.Document.8">
                  <p:embed/>
                </p:oleObj>
              </mc:Choice>
              <mc:Fallback>
                <p:oleObj name="" r:id="rId8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91915" y="356647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92140" y="4118293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0" imgW="5286375" imgH="209550" progId="Word.Document.8">
                  <p:embed/>
                </p:oleObj>
              </mc:Choice>
              <mc:Fallback>
                <p:oleObj name="" r:id="rId10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692140" y="4118293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332085" y="385603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2" imgW="5286375" imgH="209550" progId="Word.Document.8">
                  <p:embed/>
                </p:oleObj>
              </mc:Choice>
              <mc:Fallback>
                <p:oleObj name="" r:id="rId12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332085" y="385603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45105" y="4786313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4" imgW="5286375" imgH="209550" progId="Word.Document.8">
                  <p:embed/>
                </p:oleObj>
              </mc:Choice>
              <mc:Fallback>
                <p:oleObj name="" r:id="rId14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745105" y="4786313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91835" y="540035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6" imgW="5286375" imgH="209550" progId="Word.Document.8">
                  <p:embed/>
                </p:oleObj>
              </mc:Choice>
              <mc:Fallback>
                <p:oleObj name="" r:id="rId16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791835" y="540035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473200"/>
          <a:ext cx="10713720" cy="325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473200"/>
                        <a:ext cx="10713720" cy="325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22191" y="4054158"/>
          <a:ext cx="10713720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22191" y="4054158"/>
                        <a:ext cx="10713720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32701" y="4071938"/>
          <a:ext cx="10713720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32701" y="4071938"/>
                        <a:ext cx="10713720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88296" y="4054158"/>
          <a:ext cx="10713720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88296" y="4054158"/>
                        <a:ext cx="10713720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316355"/>
          <a:ext cx="10713720" cy="3870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05000" progId="Word.Document.8">
                  <p:embed/>
                </p:oleObj>
              </mc:Choice>
              <mc:Fallback>
                <p:oleObj name="" r:id="rId1" imgW="5286375" imgH="19050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316355"/>
                        <a:ext cx="10713720" cy="3870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62631" y="1801178"/>
          <a:ext cx="10713720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62631" y="1801178"/>
                        <a:ext cx="10713720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9461" y="1802448"/>
          <a:ext cx="10713720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39461" y="1802448"/>
                        <a:ext cx="10713720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22056" y="1827848"/>
          <a:ext cx="10713720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22056" y="1827848"/>
                        <a:ext cx="10713720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49676" y="2218691"/>
          <a:ext cx="10713720" cy="83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9" imgW="5286375" imgH="409575" progId="Word.Document.8">
                  <p:embed/>
                </p:oleObj>
              </mc:Choice>
              <mc:Fallback>
                <p:oleObj name="" r:id="rId9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49676" y="2218691"/>
                        <a:ext cx="10713720" cy="833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66686" y="2200911"/>
          <a:ext cx="10713720" cy="83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1" imgW="5286375" imgH="409575" progId="Word.Document.8">
                  <p:embed/>
                </p:oleObj>
              </mc:Choice>
              <mc:Fallback>
                <p:oleObj name="" r:id="rId1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766686" y="2200911"/>
                        <a:ext cx="10713720" cy="833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24176" y="3557906"/>
          <a:ext cx="10713720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3" imgW="5286375" imgH="209550" progId="Word.Document.8">
                  <p:embed/>
                </p:oleObj>
              </mc:Choice>
              <mc:Fallback>
                <p:oleObj name="" r:id="rId1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24176" y="3557906"/>
                        <a:ext cx="10713720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94936" y="3557906"/>
          <a:ext cx="10713720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5" imgW="5286375" imgH="209550" progId="Word.Document.8">
                  <p:embed/>
                </p:oleObj>
              </mc:Choice>
              <mc:Fallback>
                <p:oleObj name="" r:id="rId1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94936" y="3557906"/>
                        <a:ext cx="10713720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34301" y="3557906"/>
          <a:ext cx="10713720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7" imgW="5286375" imgH="209550" progId="Word.Document.8">
                  <p:embed/>
                </p:oleObj>
              </mc:Choice>
              <mc:Fallback>
                <p:oleObj name="" r:id="rId1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734301" y="3557906"/>
                        <a:ext cx="10713720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132061" y="3566796"/>
          <a:ext cx="10713720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9" imgW="5286375" imgH="209550" progId="Word.Document.8">
                  <p:embed/>
                </p:oleObj>
              </mc:Choice>
              <mc:Fallback>
                <p:oleObj name="" r:id="rId19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132061" y="3566796"/>
                        <a:ext cx="10713720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6114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6114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471103"/>
          <a:ext cx="10713085" cy="1043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514350" progId="Word.Document.8">
                  <p:embed/>
                </p:oleObj>
              </mc:Choice>
              <mc:Fallback>
                <p:oleObj name="" r:id="rId3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471103"/>
                        <a:ext cx="10713085" cy="1043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3827146"/>
          <a:ext cx="1071308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5348" y="3827146"/>
                        <a:ext cx="10713085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8145"/>
          <a:ext cx="1071308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8145"/>
                        <a:ext cx="10713085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2747646"/>
          <a:ext cx="1071308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348" y="2747646"/>
                        <a:ext cx="10713085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WPS 演示</Application>
  <PresentationFormat>宽屏</PresentationFormat>
  <Paragraphs>6</Paragraphs>
  <Slides>43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103</vt:i4>
      </vt:variant>
      <vt:variant>
        <vt:lpstr>幻灯片标题</vt:lpstr>
      </vt:variant>
      <vt:variant>
        <vt:i4>43</vt:i4>
      </vt:variant>
    </vt:vector>
  </HeadingPairs>
  <TitlesOfParts>
    <vt:vector size="158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MiSans Normal</vt:lpstr>
      <vt:lpstr>Segoe Print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49</cp:revision>
  <dcterms:created xsi:type="dcterms:W3CDTF">2023-08-09T12:44:00Z</dcterms:created>
  <dcterms:modified xsi:type="dcterms:W3CDTF">2025-04-06T01:14:17Z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