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35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1</a:t>
            </a:r>
            <a:r>
              <a:rPr lang="zh-CN" altLang="en-US" sz="3200"/>
              <a:t>集合及其运算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第一章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674110"/>
          <a:ext cx="11163935" cy="171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674110"/>
                        <a:ext cx="11163935" cy="171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81568"/>
          <a:ext cx="11163935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533400" progId="Word.Document.8">
                  <p:embed/>
                </p:oleObj>
              </mc:Choice>
              <mc:Fallback>
                <p:oleObj name="" r:id="rId5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81568"/>
                        <a:ext cx="11163935" cy="1130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608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608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894966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894966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1605"/>
          <a:ext cx="11163935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1605"/>
                        <a:ext cx="11163935" cy="402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1288"/>
          <a:ext cx="11163935" cy="402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1288"/>
                        <a:ext cx="11163935" cy="402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3873"/>
          <a:ext cx="11163935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3873"/>
                        <a:ext cx="11163935" cy="289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0075"/>
          <a:ext cx="11163935" cy="321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0075"/>
                        <a:ext cx="11163935" cy="321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285173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285173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9641"/>
          <a:ext cx="11163935" cy="149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04850" progId="Word.Document.8">
                  <p:embed/>
                </p:oleObj>
              </mc:Choice>
              <mc:Fallback>
                <p:oleObj name="" r:id="rId5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99641"/>
                        <a:ext cx="11163935" cy="149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4228148"/>
          <a:ext cx="11163935" cy="155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4228148"/>
                        <a:ext cx="11163935" cy="1555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2418"/>
          <a:ext cx="1116393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81100" progId="Word.Document.8">
                  <p:embed/>
                </p:oleObj>
              </mc:Choice>
              <mc:Fallback>
                <p:oleObj name="" r:id="rId3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62418"/>
                        <a:ext cx="11163935" cy="2505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57438"/>
          <a:ext cx="11163935" cy="414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57438"/>
                        <a:ext cx="11163935" cy="414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280"/>
          <a:ext cx="11163935" cy="141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97280"/>
                        <a:ext cx="11163935" cy="141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0564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0564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497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497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4217670"/>
          <a:ext cx="1116393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4217670"/>
                        <a:ext cx="11163935" cy="86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02841"/>
          <a:ext cx="11163935" cy="171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402841"/>
                        <a:ext cx="11163935" cy="171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7853"/>
          <a:ext cx="1116393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7853"/>
                        <a:ext cx="1116393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1580"/>
          <a:ext cx="1116393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1580"/>
                        <a:ext cx="11163935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796348"/>
          <a:ext cx="11163935" cy="213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796348"/>
                        <a:ext cx="11163935" cy="213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3338"/>
          <a:ext cx="11163935" cy="167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3338"/>
                        <a:ext cx="11163935" cy="167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047366"/>
          <a:ext cx="11163935" cy="329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52575" progId="Word.Document.8">
                  <p:embed/>
                </p:oleObj>
              </mc:Choice>
              <mc:Fallback>
                <p:oleObj name="" r:id="rId3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047366"/>
                        <a:ext cx="11163935" cy="329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4440"/>
          <a:ext cx="11163935" cy="234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4440"/>
                        <a:ext cx="11163935" cy="234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622358"/>
          <a:ext cx="11163935" cy="214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622358"/>
                        <a:ext cx="11163935" cy="214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8308"/>
          <a:ext cx="1116393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8308"/>
                        <a:ext cx="11163935" cy="141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111501"/>
          <a:ext cx="1116393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111501"/>
                        <a:ext cx="11163935" cy="129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7670"/>
          <a:ext cx="1116393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85800" progId="Word.Document.8">
                  <p:embed/>
                </p:oleObj>
              </mc:Choice>
              <mc:Fallback>
                <p:oleObj name="" r:id="rId1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7670"/>
                        <a:ext cx="11163935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216593"/>
          <a:ext cx="11163935" cy="254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216593"/>
                        <a:ext cx="11163935" cy="254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5100"/>
          <a:ext cx="11163935" cy="193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5100"/>
                        <a:ext cx="11163935" cy="193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41788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41788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6008"/>
          <a:ext cx="11163935" cy="23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6008"/>
                        <a:ext cx="11163935" cy="234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491866"/>
          <a:ext cx="1116393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38250" progId="Word.Document.8">
                  <p:embed/>
                </p:oleObj>
              </mc:Choice>
              <mc:Fallback>
                <p:oleObj name="" r:id="rId3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491866"/>
                        <a:ext cx="11163935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21</vt:i4>
      </vt:variant>
    </vt:vector>
  </HeadingPairs>
  <TitlesOfParts>
    <vt:vector size="67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64</cp:revision>
  <dcterms:created xsi:type="dcterms:W3CDTF">2023-08-09T12:44:00Z</dcterms:created>
  <dcterms:modified xsi:type="dcterms:W3CDTF">2025-04-11T08:05:16Z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