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emf" ContentType="image/x-emf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259" r:id="rId5"/>
    <p:sldId id="396" r:id="rId6"/>
    <p:sldId id="397" r:id="rId7"/>
    <p:sldId id="428" r:id="rId8"/>
    <p:sldId id="400" r:id="rId9"/>
    <p:sldId id="402" r:id="rId10"/>
    <p:sldId id="403" r:id="rId11"/>
    <p:sldId id="404" r:id="rId12"/>
    <p:sldId id="405" r:id="rId13"/>
    <p:sldId id="406" r:id="rId14"/>
    <p:sldId id="407" r:id="rId15"/>
    <p:sldId id="408" r:id="rId16"/>
    <p:sldId id="409" r:id="rId17"/>
    <p:sldId id="410" r:id="rId18"/>
    <p:sldId id="411" r:id="rId19"/>
    <p:sldId id="412" r:id="rId20"/>
    <p:sldId id="413" r:id="rId21"/>
    <p:sldId id="429" r:id="rId22"/>
    <p:sldId id="415" r:id="rId23"/>
    <p:sldId id="416" r:id="rId24"/>
    <p:sldId id="417" r:id="rId25"/>
    <p:sldId id="418" r:id="rId26"/>
    <p:sldId id="414" r:id="rId27"/>
    <p:sldId id="349" r:id="rId28"/>
    <p:sldId id="430" r:id="rId29"/>
    <p:sldId id="420" r:id="rId30"/>
    <p:sldId id="421" r:id="rId31"/>
    <p:sldId id="422" r:id="rId32"/>
    <p:sldId id="431" r:id="rId33"/>
    <p:sldId id="432" r:id="rId34"/>
    <p:sldId id="426" r:id="rId35"/>
    <p:sldId id="433" r:id="rId36"/>
    <p:sldId id="434" r:id="rId37"/>
    <p:sldId id="427" r:id="rId38"/>
    <p:sldId id="352" r:id="rId39"/>
  </p:sldIdLst>
  <p:sldSz cx="12192000" cy="6858000"/>
  <p:notesSz cx="6858000" cy="9144000"/>
  <p:custDataLst>
    <p:tags r:id="rId43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3" Type="http://schemas.openxmlformats.org/officeDocument/2006/relationships/tags" Target="tags/tag103.xml"/><Relationship Id="rId42" Type="http://schemas.openxmlformats.org/officeDocument/2006/relationships/tableStyles" Target="tableStyles.xml"/><Relationship Id="rId41" Type="http://schemas.openxmlformats.org/officeDocument/2006/relationships/viewProps" Target="viewProps.xml"/><Relationship Id="rId40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image" Target="../media/image4.e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4.emf"/><Relationship Id="rId1" Type="http://schemas.openxmlformats.org/officeDocument/2006/relationships/image" Target="../media/image33.emf"/></Relationships>
</file>

<file path=ppt/drawings/_rels/vmlDrawing1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6.emf"/><Relationship Id="rId1" Type="http://schemas.openxmlformats.org/officeDocument/2006/relationships/image" Target="../media/image35.emf"/></Relationships>
</file>

<file path=ppt/drawings/_rels/vmlDrawing1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8.emf"/><Relationship Id="rId1" Type="http://schemas.openxmlformats.org/officeDocument/2006/relationships/image" Target="../media/image37.emf"/></Relationships>
</file>

<file path=ppt/drawings/_rels/vmlDrawing13.vml.rels><?xml version="1.0" encoding="UTF-8" standalone="yes"?>
<Relationships xmlns="http://schemas.openxmlformats.org/package/2006/relationships"><Relationship Id="rId2" Type="http://schemas.openxmlformats.org/officeDocument/2006/relationships/image" Target="../media/image40.emf"/><Relationship Id="rId1" Type="http://schemas.openxmlformats.org/officeDocument/2006/relationships/image" Target="../media/image39.e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15.vml.rels><?xml version="1.0" encoding="UTF-8" standalone="yes"?>
<Relationships xmlns="http://schemas.openxmlformats.org/package/2006/relationships"><Relationship Id="rId2" Type="http://schemas.openxmlformats.org/officeDocument/2006/relationships/image" Target="../media/image43.emf"/><Relationship Id="rId1" Type="http://schemas.openxmlformats.org/officeDocument/2006/relationships/image" Target="../media/image42.emf"/></Relationships>
</file>

<file path=ppt/drawings/_rels/vmlDrawing16.vml.rels><?xml version="1.0" encoding="UTF-8" standalone="yes"?>
<Relationships xmlns="http://schemas.openxmlformats.org/package/2006/relationships"><Relationship Id="rId2" Type="http://schemas.openxmlformats.org/officeDocument/2006/relationships/image" Target="../media/image45.emf"/><Relationship Id="rId1" Type="http://schemas.openxmlformats.org/officeDocument/2006/relationships/image" Target="../media/image44.emf"/></Relationships>
</file>

<file path=ppt/drawings/_rels/vmlDrawing17.vml.rels><?xml version="1.0" encoding="UTF-8" standalone="yes"?>
<Relationships xmlns="http://schemas.openxmlformats.org/package/2006/relationships"><Relationship Id="rId1" Type="http://schemas.openxmlformats.org/officeDocument/2006/relationships/image" Target="../media/image46.emf"/></Relationships>
</file>

<file path=ppt/drawings/_rels/vmlDrawing18.vml.rels><?xml version="1.0" encoding="UTF-8" standalone="yes"?>
<Relationships xmlns="http://schemas.openxmlformats.org/package/2006/relationships"><Relationship Id="rId1" Type="http://schemas.openxmlformats.org/officeDocument/2006/relationships/image" Target="../media/image47.emf"/></Relationships>
</file>

<file path=ppt/drawings/_rels/vmlDrawing19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emf"/></Relationships>
</file>

<file path=ppt/drawings/_rels/vmlDrawing2.vml.rels><?xml version="1.0" encoding="UTF-8" standalone="yes"?>
<Relationships xmlns="http://schemas.openxmlformats.org/package/2006/relationships"><Relationship Id="rId6" Type="http://schemas.openxmlformats.org/officeDocument/2006/relationships/image" Target="../media/image11.emf"/><Relationship Id="rId5" Type="http://schemas.openxmlformats.org/officeDocument/2006/relationships/image" Target="../media/image10.emf"/><Relationship Id="rId4" Type="http://schemas.openxmlformats.org/officeDocument/2006/relationships/image" Target="../media/image9.emf"/><Relationship Id="rId3" Type="http://schemas.openxmlformats.org/officeDocument/2006/relationships/image" Target="../media/image8.emf"/><Relationship Id="rId2" Type="http://schemas.openxmlformats.org/officeDocument/2006/relationships/image" Target="../media/image7.emf"/><Relationship Id="rId1" Type="http://schemas.openxmlformats.org/officeDocument/2006/relationships/image" Target="../media/image6.emf"/></Relationships>
</file>

<file path=ppt/drawings/_rels/vmlDrawing20.vml.rels><?xml version="1.0" encoding="UTF-8" standalone="yes"?>
<Relationships xmlns="http://schemas.openxmlformats.org/package/2006/relationships"><Relationship Id="rId1" Type="http://schemas.openxmlformats.org/officeDocument/2006/relationships/image" Target="../media/image49.emf"/></Relationships>
</file>

<file path=ppt/drawings/_rels/vmlDrawing2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0.emf"/></Relationships>
</file>

<file path=ppt/drawings/_rels/vmlDrawing2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1.emf"/></Relationships>
</file>

<file path=ppt/drawings/_rels/vmlDrawing2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2.emf"/></Relationships>
</file>

<file path=ppt/drawings/_rels/vmlDrawing2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3.emf"/></Relationships>
</file>

<file path=ppt/drawings/_rels/vmlDrawing2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4.emf"/></Relationships>
</file>

<file path=ppt/drawings/_rels/vmlDrawing26.vml.rels><?xml version="1.0" encoding="UTF-8" standalone="yes"?>
<Relationships xmlns="http://schemas.openxmlformats.org/package/2006/relationships"><Relationship Id="rId2" Type="http://schemas.openxmlformats.org/officeDocument/2006/relationships/image" Target="../media/image56.emf"/><Relationship Id="rId1" Type="http://schemas.openxmlformats.org/officeDocument/2006/relationships/image" Target="../media/image55.emf"/></Relationships>
</file>

<file path=ppt/drawings/_rels/vmlDrawing2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emf"/></Relationships>
</file>

<file path=ppt/drawings/_rels/vmlDrawing2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8.emf"/></Relationships>
</file>

<file path=ppt/drawings/_rels/vmlDrawing29.vml.rels><?xml version="1.0" encoding="UTF-8" standalone="yes"?>
<Relationships xmlns="http://schemas.openxmlformats.org/package/2006/relationships"><Relationship Id="rId2" Type="http://schemas.openxmlformats.org/officeDocument/2006/relationships/image" Target="../media/image60.emf"/><Relationship Id="rId1" Type="http://schemas.openxmlformats.org/officeDocument/2006/relationships/image" Target="../media/image59.emf"/></Relationships>
</file>

<file path=ppt/drawings/_rels/vmlDrawing3.vml.rels><?xml version="1.0" encoding="UTF-8" standalone="yes"?>
<Relationships xmlns="http://schemas.openxmlformats.org/package/2006/relationships"><Relationship Id="rId5" Type="http://schemas.openxmlformats.org/officeDocument/2006/relationships/image" Target="../media/image16.emf"/><Relationship Id="rId4" Type="http://schemas.openxmlformats.org/officeDocument/2006/relationships/image" Target="../media/image15.emf"/><Relationship Id="rId3" Type="http://schemas.openxmlformats.org/officeDocument/2006/relationships/image" Target="../media/image14.emf"/><Relationship Id="rId2" Type="http://schemas.openxmlformats.org/officeDocument/2006/relationships/image" Target="../media/image13.emf"/><Relationship Id="rId1" Type="http://schemas.openxmlformats.org/officeDocument/2006/relationships/image" Target="../media/image12.emf"/></Relationships>
</file>

<file path=ppt/drawings/_rels/vmlDrawing30.vml.rels><?xml version="1.0" encoding="UTF-8" standalone="yes"?>
<Relationships xmlns="http://schemas.openxmlformats.org/package/2006/relationships"><Relationship Id="rId2" Type="http://schemas.openxmlformats.org/officeDocument/2006/relationships/image" Target="../media/image62.emf"/><Relationship Id="rId1" Type="http://schemas.openxmlformats.org/officeDocument/2006/relationships/image" Target="../media/image61.emf"/></Relationships>
</file>

<file path=ppt/drawings/_rels/vmlDrawing31.vml.rels><?xml version="1.0" encoding="UTF-8" standalone="yes"?>
<Relationships xmlns="http://schemas.openxmlformats.org/package/2006/relationships"><Relationship Id="rId2" Type="http://schemas.openxmlformats.org/officeDocument/2006/relationships/image" Target="../media/image64.emf"/><Relationship Id="rId1" Type="http://schemas.openxmlformats.org/officeDocument/2006/relationships/image" Target="../media/image63.emf"/></Relationships>
</file>

<file path=ppt/drawings/_rels/vmlDrawing32.vml.rels><?xml version="1.0" encoding="UTF-8" standalone="yes"?>
<Relationships xmlns="http://schemas.openxmlformats.org/package/2006/relationships"><Relationship Id="rId2" Type="http://schemas.openxmlformats.org/officeDocument/2006/relationships/image" Target="../media/image66.emf"/><Relationship Id="rId1" Type="http://schemas.openxmlformats.org/officeDocument/2006/relationships/image" Target="../media/image65.emf"/></Relationships>
</file>

<file path=ppt/drawings/_rels/vmlDrawing33.vml.rels><?xml version="1.0" encoding="UTF-8" standalone="yes"?>
<Relationships xmlns="http://schemas.openxmlformats.org/package/2006/relationships"><Relationship Id="rId2" Type="http://schemas.openxmlformats.org/officeDocument/2006/relationships/image" Target="../media/image68.emf"/><Relationship Id="rId1" Type="http://schemas.openxmlformats.org/officeDocument/2006/relationships/image" Target="../media/image67.emf"/></Relationships>
</file>

<file path=ppt/drawings/_rels/vmlDrawing34.vml.rels><?xml version="1.0" encoding="UTF-8" standalone="yes"?>
<Relationships xmlns="http://schemas.openxmlformats.org/package/2006/relationships"><Relationship Id="rId1" Type="http://schemas.openxmlformats.org/officeDocument/2006/relationships/image" Target="../media/image69.e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/Relationships>
</file>

<file path=ppt/drawings/_rels/vmlDrawing5.vml.rels><?xml version="1.0" encoding="UTF-8" standalone="yes"?>
<Relationships xmlns="http://schemas.openxmlformats.org/package/2006/relationships"><Relationship Id="rId4" Type="http://schemas.openxmlformats.org/officeDocument/2006/relationships/image" Target="../media/image23.emf"/><Relationship Id="rId3" Type="http://schemas.openxmlformats.org/officeDocument/2006/relationships/image" Target="../media/image22.emf"/><Relationship Id="rId2" Type="http://schemas.openxmlformats.org/officeDocument/2006/relationships/image" Target="../media/image21.emf"/><Relationship Id="rId1" Type="http://schemas.openxmlformats.org/officeDocument/2006/relationships/image" Target="../media/image20.e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image" Target="../media/image25.emf"/><Relationship Id="rId1" Type="http://schemas.openxmlformats.org/officeDocument/2006/relationships/image" Target="../media/image24.emf"/></Relationships>
</file>

<file path=ppt/drawings/_rels/vmlDrawing7.vml.rels><?xml version="1.0" encoding="UTF-8" standalone="yes"?>
<Relationships xmlns="http://schemas.openxmlformats.org/package/2006/relationships"><Relationship Id="rId2" Type="http://schemas.openxmlformats.org/officeDocument/2006/relationships/image" Target="../media/image28.emf"/><Relationship Id="rId1" Type="http://schemas.openxmlformats.org/officeDocument/2006/relationships/image" Target="../media/image27.emf"/></Relationships>
</file>

<file path=ppt/drawings/_rels/vmlDrawing8.v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image" Target="../media/image29.emf"/></Relationships>
</file>

<file path=ppt/drawings/_rels/vmlDrawing9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emf"/><Relationship Id="rId1" Type="http://schemas.openxmlformats.org/officeDocument/2006/relationships/image" Target="../media/image31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5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9" Type="http://schemas.openxmlformats.org/officeDocument/2006/relationships/tags" Target="../tags/tag15.xml"/><Relationship Id="rId18" Type="http://schemas.openxmlformats.org/officeDocument/2006/relationships/tags" Target="../tags/tag14.xml"/><Relationship Id="rId17" Type="http://schemas.openxmlformats.org/officeDocument/2006/relationships/tags" Target="../tags/tag13.xml"/><Relationship Id="rId16" Type="http://schemas.openxmlformats.org/officeDocument/2006/relationships/tags" Target="../tags/tag12.xml"/><Relationship Id="rId15" Type="http://schemas.openxmlformats.org/officeDocument/2006/relationships/tags" Target="../tags/tag11.xml"/><Relationship Id="rId14" Type="http://schemas.openxmlformats.org/officeDocument/2006/relationships/tags" Target="../tags/tag10.xml"/><Relationship Id="rId13" Type="http://schemas.openxmlformats.org/officeDocument/2006/relationships/tags" Target="../tags/tag9.xml"/><Relationship Id="rId12" Type="http://schemas.openxmlformats.org/officeDocument/2006/relationships/tags" Target="../tags/tag8.xml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7" Type="http://schemas.openxmlformats.org/officeDocument/2006/relationships/tags" Target="../tags/tag76.xml"/><Relationship Id="rId6" Type="http://schemas.openxmlformats.org/officeDocument/2006/relationships/tags" Target="../tags/tag75.xml"/><Relationship Id="rId5" Type="http://schemas.openxmlformats.org/officeDocument/2006/relationships/tags" Target="../tags/tag74.xml"/><Relationship Id="rId4" Type="http://schemas.openxmlformats.org/officeDocument/2006/relationships/tags" Target="../tags/tag73.xml"/><Relationship Id="rId3" Type="http://schemas.openxmlformats.org/officeDocument/2006/relationships/tags" Target="../tags/tag72.xml"/><Relationship Id="rId2" Type="http://schemas.openxmlformats.org/officeDocument/2006/relationships/tags" Target="../tags/tag71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9" Type="http://schemas.openxmlformats.org/officeDocument/2006/relationships/image" Target="../media/image3.jpeg"/><Relationship Id="rId8" Type="http://schemas.openxmlformats.org/officeDocument/2006/relationships/tags" Target="../tags/tag81.xml"/><Relationship Id="rId7" Type="http://schemas.microsoft.com/office/2007/relationships/hdphoto" Target="../media/image2.wdp"/><Relationship Id="rId6" Type="http://schemas.openxmlformats.org/officeDocument/2006/relationships/image" Target="../media/image1.png"/><Relationship Id="rId5" Type="http://schemas.openxmlformats.org/officeDocument/2006/relationships/tags" Target="../tags/tag80.xml"/><Relationship Id="rId4" Type="http://schemas.openxmlformats.org/officeDocument/2006/relationships/tags" Target="../tags/tag79.xml"/><Relationship Id="rId3" Type="http://schemas.openxmlformats.org/officeDocument/2006/relationships/tags" Target="../tags/tag78.xml"/><Relationship Id="rId2" Type="http://schemas.openxmlformats.org/officeDocument/2006/relationships/tags" Target="../tags/tag77.xml"/><Relationship Id="rId18" Type="http://schemas.openxmlformats.org/officeDocument/2006/relationships/tags" Target="../tags/tag90.xml"/><Relationship Id="rId17" Type="http://schemas.openxmlformats.org/officeDocument/2006/relationships/tags" Target="../tags/tag89.xml"/><Relationship Id="rId16" Type="http://schemas.openxmlformats.org/officeDocument/2006/relationships/tags" Target="../tags/tag88.xml"/><Relationship Id="rId15" Type="http://schemas.openxmlformats.org/officeDocument/2006/relationships/tags" Target="../tags/tag87.xml"/><Relationship Id="rId14" Type="http://schemas.openxmlformats.org/officeDocument/2006/relationships/tags" Target="../tags/tag86.xml"/><Relationship Id="rId13" Type="http://schemas.openxmlformats.org/officeDocument/2006/relationships/tags" Target="../tags/tag85.xml"/><Relationship Id="rId12" Type="http://schemas.openxmlformats.org/officeDocument/2006/relationships/tags" Target="../tags/tag84.xml"/><Relationship Id="rId11" Type="http://schemas.openxmlformats.org/officeDocument/2006/relationships/tags" Target="../tags/tag83.xml"/><Relationship Id="rId10" Type="http://schemas.openxmlformats.org/officeDocument/2006/relationships/tags" Target="../tags/tag8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0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9" Type="http://schemas.openxmlformats.org/officeDocument/2006/relationships/tags" Target="../tags/tag38.xml"/><Relationship Id="rId8" Type="http://schemas.openxmlformats.org/officeDocument/2006/relationships/tags" Target="../tags/tag37.xml"/><Relationship Id="rId7" Type="http://schemas.openxmlformats.org/officeDocument/2006/relationships/tags" Target="../tags/tag36.xml"/><Relationship Id="rId6" Type="http://schemas.openxmlformats.org/officeDocument/2006/relationships/tags" Target="../tags/tag35.xml"/><Relationship Id="rId5" Type="http://schemas.openxmlformats.org/officeDocument/2006/relationships/tags" Target="../tags/tag34.xml"/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4" Type="http://schemas.openxmlformats.org/officeDocument/2006/relationships/tags" Target="../tags/tag42.xml"/><Relationship Id="rId13" Type="http://schemas.openxmlformats.org/officeDocument/2006/relationships/tags" Target="../tags/tag41.xml"/><Relationship Id="rId12" Type="http://schemas.openxmlformats.org/officeDocument/2006/relationships/tags" Target="../tags/tag40.xml"/><Relationship Id="rId11" Type="http://schemas.openxmlformats.org/officeDocument/2006/relationships/tags" Target="../tags/tag39.xml"/><Relationship Id="rId10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8" Type="http://schemas.openxmlformats.org/officeDocument/2006/relationships/tags" Target="../tags/tag49.xml"/><Relationship Id="rId7" Type="http://schemas.openxmlformats.org/officeDocument/2006/relationships/tags" Target="../tags/tag48.xml"/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9" Type="http://schemas.openxmlformats.org/officeDocument/2006/relationships/tags" Target="../tags/tag57.xml"/><Relationship Id="rId8" Type="http://schemas.openxmlformats.org/officeDocument/2006/relationships/tags" Target="../tags/tag56.xml"/><Relationship Id="rId7" Type="http://schemas.openxmlformats.org/officeDocument/2006/relationships/tags" Target="../tags/tag55.xml"/><Relationship Id="rId6" Type="http://schemas.openxmlformats.org/officeDocument/2006/relationships/tags" Target="../tags/tag54.xml"/><Relationship Id="rId5" Type="http://schemas.openxmlformats.org/officeDocument/2006/relationships/tags" Target="../tags/tag53.xml"/><Relationship Id="rId4" Type="http://schemas.openxmlformats.org/officeDocument/2006/relationships/tags" Target="../tags/tag52.xml"/><Relationship Id="rId3" Type="http://schemas.openxmlformats.org/officeDocument/2006/relationships/tags" Target="../tags/tag51.xml"/><Relationship Id="rId2" Type="http://schemas.openxmlformats.org/officeDocument/2006/relationships/tags" Target="../tags/tag50.xml"/><Relationship Id="rId10" Type="http://schemas.openxmlformats.org/officeDocument/2006/relationships/tags" Target="../tags/tag58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6" Type="http://schemas.openxmlformats.org/officeDocument/2006/relationships/tags" Target="../tags/tag63.xml"/><Relationship Id="rId5" Type="http://schemas.openxmlformats.org/officeDocument/2006/relationships/tags" Target="../tags/tag62.xml"/><Relationship Id="rId4" Type="http://schemas.openxmlformats.org/officeDocument/2006/relationships/tags" Target="../tags/tag61.xml"/><Relationship Id="rId3" Type="http://schemas.openxmlformats.org/officeDocument/2006/relationships/tags" Target="../tags/tag60.xml"/><Relationship Id="rId2" Type="http://schemas.openxmlformats.org/officeDocument/2006/relationships/tags" Target="../tags/tag59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4" Type="http://schemas.openxmlformats.org/officeDocument/2006/relationships/tags" Target="../tags/tag66.xml"/><Relationship Id="rId3" Type="http://schemas.openxmlformats.org/officeDocument/2006/relationships/tags" Target="../tags/tag65.xml"/><Relationship Id="rId2" Type="http://schemas.openxmlformats.org/officeDocument/2006/relationships/tags" Target="../tags/tag6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5" Type="http://schemas.openxmlformats.org/officeDocument/2006/relationships/tags" Target="../tags/tag70.xml"/><Relationship Id="rId4" Type="http://schemas.openxmlformats.org/officeDocument/2006/relationships/tags" Target="../tags/tag69.xml"/><Relationship Id="rId3" Type="http://schemas.openxmlformats.org/officeDocument/2006/relationships/tags" Target="../tags/tag68.xml"/><Relationship Id="rId2" Type="http://schemas.openxmlformats.org/officeDocument/2006/relationships/tags" Target="../tags/tag67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直接连接符 17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5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2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1" name="矩形: 圆角 8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0" name="椭圆 9"/>
          <p:cNvSpPr/>
          <p:nvPr>
            <p:custDataLst>
              <p:tags r:id="rId11"/>
            </p:custDataLst>
          </p:nvPr>
        </p:nvSpPr>
        <p:spPr>
          <a:xfrm>
            <a:off x="450405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26" name="椭圆 25"/>
          <p:cNvSpPr/>
          <p:nvPr>
            <p:custDataLst>
              <p:tags r:id="rId12"/>
            </p:custDataLst>
          </p:nvPr>
        </p:nvSpPr>
        <p:spPr>
          <a:xfrm>
            <a:off x="14865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17" name="直接连接符 16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署名"/>
          <p:cNvSpPr txBox="1">
            <a:spLocks noGrp="1"/>
          </p:cNvSpPr>
          <p:nvPr>
            <p:ph type="body" idx="3"/>
            <p:custDataLst>
              <p:tags r:id="rId14"/>
            </p:custDataLst>
          </p:nvPr>
        </p:nvSpPr>
        <p:spPr>
          <a:xfrm>
            <a:off x="5806440" y="4565015"/>
            <a:ext cx="5532120" cy="127952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8" name="副标题"/>
          <p:cNvSpPr txBox="1">
            <a:spLocks noGrp="1"/>
          </p:cNvSpPr>
          <p:nvPr>
            <p:ph type="body" idx="2" hasCustomPrompt="1"/>
            <p:custDataLst>
              <p:tags r:id="rId15"/>
            </p:custDataLst>
          </p:nvPr>
        </p:nvSpPr>
        <p:spPr>
          <a:xfrm>
            <a:off x="5806344" y="3570812"/>
            <a:ext cx="5518150" cy="543560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400" b="1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6"/>
            </p:custDataLst>
          </p:nvPr>
        </p:nvSpPr>
        <p:spPr>
          <a:xfrm>
            <a:off x="5806344" y="1303227"/>
            <a:ext cx="5532120" cy="2204085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sz="54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>
                <a:sym typeface="+mn-ea"/>
              </a:rPr>
              <a:t>单击编辑标题</a:t>
            </a:r>
            <a:endParaRPr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7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8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9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标题和副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副标题"/>
          <p:cNvSpPr txBox="1">
            <a:spLocks noGrp="1"/>
          </p:cNvSpPr>
          <p:nvPr>
            <p:ph type="body" idx="2" hasCustomPrompt="1"/>
            <p:custDataLst>
              <p:tags r:id="rId3"/>
            </p:custDataLst>
          </p:nvPr>
        </p:nvSpPr>
        <p:spPr>
          <a:xfrm>
            <a:off x="608400" y="1030605"/>
            <a:ext cx="10968990" cy="503555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0" i="0" u="none" strike="noStrike" kern="1200" cap="none" spc="30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/>
            <a:r>
              <a:rPr>
                <a:sym typeface="+mn-ea"/>
              </a:rPr>
              <a:t>单击此处编辑母版副标题样式</a:t>
            </a:r>
            <a:endParaRPr>
              <a:sym typeface="+mn-ea"/>
            </a:endParaRPr>
          </a:p>
        </p:txBody>
      </p: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4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直接连接符 11"/>
          <p:cNvCxnSpPr/>
          <p:nvPr>
            <p:custDataLst>
              <p:tags r:id="rId2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3"/>
            </p:custDataLst>
          </p:nvPr>
        </p:nvCxnSpPr>
        <p:spPr>
          <a:xfrm>
            <a:off x="492369" y="62954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>
            <p:custDataLst>
              <p:tags r:id="rId4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VCG41172951964"/>
          <p:cNvPicPr>
            <a:picLocks noChangeAspect="1"/>
          </p:cNvPicPr>
          <p:nvPr>
            <p:custDataLst>
              <p:tags r:id="rId5"/>
            </p:custDataLst>
          </p:nvPr>
        </p:nvPicPr>
        <p:blipFill rotWithShape="1">
          <a:blip r:embed="rId6">
            <a:alphaModFix amt="14000"/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-100000"/>
                    </a14:imgEffect>
                  </a14:imgLayer>
                </a14:imgProps>
              </a:ext>
            </a:extLst>
          </a:blip>
          <a:srcRect b="5546"/>
          <a:stretch>
            <a:fillRect/>
          </a:stretch>
        </p:blipFill>
        <p:spPr>
          <a:xfrm>
            <a:off x="9565991" y="3138078"/>
            <a:ext cx="2627604" cy="3719922"/>
          </a:xfrm>
          <a:prstGeom prst="rect">
            <a:avLst/>
          </a:prstGeom>
        </p:spPr>
      </p:pic>
      <p:sp>
        <p:nvSpPr>
          <p:cNvPr id="16" name="VCG211375358076"/>
          <p:cNvSpPr/>
          <p:nvPr>
            <p:custDataLst>
              <p:tags r:id="rId8"/>
            </p:custDataLst>
          </p:nvPr>
        </p:nvSpPr>
        <p:spPr>
          <a:xfrm>
            <a:off x="1710690" y="994410"/>
            <a:ext cx="2967990" cy="4873625"/>
          </a:xfrm>
          <a:prstGeom prst="roundRect">
            <a:avLst>
              <a:gd name="adj" fmla="val 50000"/>
            </a:avLst>
          </a:prstGeom>
          <a:blipFill>
            <a:blip r:embed="rId9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7" name="矩形: 圆角 16"/>
          <p:cNvSpPr/>
          <p:nvPr>
            <p:custDataLst>
              <p:tags r:id="rId10"/>
            </p:custDataLst>
          </p:nvPr>
        </p:nvSpPr>
        <p:spPr>
          <a:xfrm>
            <a:off x="1553845" y="874395"/>
            <a:ext cx="3237865" cy="5131435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8" name="椭圆 17"/>
          <p:cNvSpPr/>
          <p:nvPr>
            <p:custDataLst>
              <p:tags r:id="rId11"/>
            </p:custDataLst>
          </p:nvPr>
        </p:nvSpPr>
        <p:spPr>
          <a:xfrm>
            <a:off x="4510405" y="1584960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9" name="椭圆 18"/>
          <p:cNvSpPr/>
          <p:nvPr>
            <p:custDataLst>
              <p:tags r:id="rId12"/>
            </p:custDataLst>
          </p:nvPr>
        </p:nvSpPr>
        <p:spPr>
          <a:xfrm>
            <a:off x="1511935" y="4551045"/>
            <a:ext cx="154940" cy="154940"/>
          </a:xfrm>
          <a:prstGeom prst="ellipse">
            <a:avLst/>
          </a:prstGeom>
          <a:solidFill>
            <a:schemeClr val="accent1"/>
          </a:solidFill>
          <a:ln w="28575">
            <a:solidFill>
              <a:srgbClr val="F6FBF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cxnSp>
        <p:nvCxnSpPr>
          <p:cNvPr id="20" name="直接连接符 19"/>
          <p:cNvCxnSpPr/>
          <p:nvPr>
            <p:custDataLst>
              <p:tags r:id="rId13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署名"/>
          <p:cNvSpPr txBox="1">
            <a:spLocks noGrp="1"/>
          </p:cNvSpPr>
          <p:nvPr>
            <p:ph type="body" idx="2"/>
            <p:custDataLst>
              <p:tags r:id="rId14"/>
            </p:custDataLst>
          </p:nvPr>
        </p:nvSpPr>
        <p:spPr>
          <a:xfrm>
            <a:off x="5807075" y="4437380"/>
            <a:ext cx="5518150" cy="1350645"/>
          </a:xfrm>
          <a:prstGeom prst="rect">
            <a:avLst/>
          </a:prstGeom>
          <a:noFill/>
        </p:spPr>
        <p:txBody>
          <a:bodyPr vert="horz" wrap="square" lIns="0" tIns="0" rIns="0" bIns="0" rtlCol="0" anchor="t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50000"/>
              </a:lnSpc>
              <a:buClrTx/>
              <a:buSzTx/>
              <a:buFontTx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accent1"/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l">
              <a:lnSpc>
                <a:spcPct val="150000"/>
              </a:lnSpc>
            </a:pPr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</p:txBody>
      </p:sp>
      <p:sp>
        <p:nvSpPr>
          <p:cNvPr id="7" name="标题"/>
          <p:cNvSpPr txBox="1">
            <a:spLocks noGrp="1"/>
          </p:cNvSpPr>
          <p:nvPr>
            <p:ph type="title" idx="1" hasCustomPrompt="1"/>
            <p:custDataLst>
              <p:tags r:id="rId15"/>
            </p:custDataLst>
          </p:nvPr>
        </p:nvSpPr>
        <p:spPr>
          <a:xfrm>
            <a:off x="5793009" y="1584960"/>
            <a:ext cx="5532120" cy="2480842"/>
          </a:xfrm>
          <a:prstGeom prst="rect">
            <a:avLst/>
          </a:prstGeom>
          <a:noFill/>
        </p:spPr>
        <p:txBody>
          <a:bodyPr vert="horz" wrap="square" lIns="0" tIns="0" rIns="0" bIns="0" rtlCol="0" anchor="b" anchorCtr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8000" b="1" i="0" u="none" strike="noStrike" kern="1200" cap="none" spc="300" normalizeH="0" baseline="0" noProof="1" dirty="0">
                <a:gradFill>
                  <a:gsLst>
                    <a:gs pos="100000">
                      <a:schemeClr val="accent1"/>
                    </a:gs>
                    <a:gs pos="0">
                      <a:schemeClr val="accent1">
                        <a:lumMod val="75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/>
            <a:r>
              <a:rPr dirty="0">
                <a:sym typeface="+mn-ea"/>
              </a:rPr>
              <a:t>编辑标题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正文"/>
          <p:cNvSpPr txBox="1">
            <a:spLocks noGrp="1"/>
          </p:cNvSpPr>
          <p:nvPr>
            <p:ph idx="3"/>
            <p:custDataLst>
              <p:tags r:id="rId2"/>
            </p:custDataLst>
          </p:nvPr>
        </p:nvSpPr>
        <p:spPr>
          <a:xfrm>
            <a:off x="608330" y="1289050"/>
            <a:ext cx="1096899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>
              <a:defRPr dirty="0">
                <a:latin typeface="+mn-ea"/>
                <a:ea typeface="+mn-ea"/>
                <a:sym typeface="+mn-ea"/>
              </a:defRPr>
            </a:lvl1pPr>
            <a:lvl2pPr>
              <a:defRPr>
                <a:latin typeface="+mn-ea"/>
                <a:ea typeface="+mn-ea"/>
              </a:defRPr>
            </a:lvl2pPr>
            <a:lvl3pPr>
              <a:defRPr>
                <a:latin typeface="+mn-ea"/>
                <a:ea typeface="+mn-ea"/>
              </a:defRPr>
            </a:lvl3pPr>
            <a:lvl4pPr>
              <a:defRPr>
                <a:latin typeface="+mn-ea"/>
                <a:ea typeface="+mn-ea"/>
              </a:defRPr>
            </a:lvl4pPr>
            <a:lvl5pPr>
              <a:defRPr>
                <a:latin typeface="+mn-ea"/>
                <a:ea typeface="+mn-ea"/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单击此处编辑母版文本样式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>
                <a:sym typeface="+mn-ea"/>
              </a:rPr>
              <a:t>第二级</a:t>
            </a:r>
            <a:endParaRPr lang="zh-CN" altLang="en-US" dirty="0">
              <a:sym typeface="+mn-ea"/>
            </a:endParaRPr>
          </a:p>
          <a:p>
            <a:pPr lvl="2"/>
            <a:r>
              <a:rPr lang="zh-CN" altLang="en-US" dirty="0">
                <a:sym typeface="+mn-ea"/>
              </a:rPr>
              <a:t>第三级</a:t>
            </a:r>
            <a:endParaRPr lang="zh-CN" altLang="en-US" dirty="0">
              <a:sym typeface="+mn-ea"/>
            </a:endParaRPr>
          </a:p>
          <a:p>
            <a:pPr lvl="3"/>
            <a:r>
              <a:rPr lang="zh-CN" altLang="en-US" dirty="0">
                <a:sym typeface="+mn-ea"/>
              </a:rPr>
              <a:t>第四级</a:t>
            </a:r>
            <a:endParaRPr lang="zh-CN" altLang="en-US" dirty="0">
              <a:sym typeface="+mn-ea"/>
            </a:endParaRPr>
          </a:p>
          <a:p>
            <a:pPr lvl="4"/>
            <a:r>
              <a:rPr lang="zh-CN" altLang="en-US">
                <a:sym typeface="+mn-ea"/>
              </a:rPr>
              <a:t>第五级</a:t>
            </a:r>
            <a:endParaRPr lang="zh-CN" altLang="en-US" dirty="0"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2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1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cxnSp>
        <p:nvCxnSpPr>
          <p:cNvPr id="7" name="直接连接符 6"/>
          <p:cNvCxnSpPr/>
          <p:nvPr>
            <p:custDataLst>
              <p:tags r:id="rId4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 userDrawn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直接连接符 8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接连接符 6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>
            <p:custDataLst>
              <p:tags r:id="rId4"/>
            </p:custDataLst>
          </p:nvPr>
        </p:nvCxnSpPr>
        <p:spPr>
          <a:xfrm flipV="1">
            <a:off x="2926080" y="604911"/>
            <a:ext cx="0" cy="5627077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3" hasCustomPrompt="1"/>
            <p:custDataLst>
              <p:tags r:id="rId5"/>
            </p:custDataLst>
          </p:nvPr>
        </p:nvSpPr>
        <p:spPr>
          <a:xfrm>
            <a:off x="551815" y="1823085"/>
            <a:ext cx="2317115" cy="2828925"/>
          </a:xfrm>
          <a:prstGeom prst="rect">
            <a:avLst/>
          </a:prstGeom>
          <a:noFill/>
        </p:spPr>
        <p:txBody>
          <a:bodyPr vert="eaVert" wrap="square" lIns="0" tIns="0" rIns="0" bIns="0" rtlCol="0" anchor="ctr" anchorCtr="0">
            <a:normAutofit/>
          </a:bodyPr>
          <a:lstStyle>
            <a:lvl1pPr marL="0" marR="0" algn="ctr" defTabSz="914400" rtl="0" eaLnBrk="1" fontAlgn="auto" latinLnBrk="0" hangingPunct="1">
              <a:lnSpc>
                <a:spcPct val="120000"/>
              </a:lnSpc>
              <a:buClrTx/>
              <a:buSzTx/>
              <a:buFontTx/>
              <a:buNone/>
              <a:defRPr kumimoji="0" lang="zh-CN" altLang="en-US" sz="9600" b="0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alpha val="71000"/>
                      </a:schemeClr>
                    </a:gs>
                  </a:gsLst>
                  <a:lin ang="8100000" scaled="0"/>
                </a:gradFill>
                <a:latin typeface="+mj-ea"/>
                <a:ea typeface="+mj-ea"/>
                <a:cs typeface="+mj-ea"/>
              </a:defRPr>
            </a:lvl1pPr>
          </a:lstStyle>
          <a:p>
            <a:pPr lvl="0" algn="ctr">
              <a:lnSpc>
                <a:spcPct val="120000"/>
              </a:lnSpc>
            </a:pPr>
            <a:r>
              <a:rPr>
                <a:sym typeface="+mn-ea"/>
              </a:rPr>
              <a:t>标题</a:t>
            </a:r>
            <a:endParaRPr>
              <a:sym typeface="+mn-ea"/>
            </a:endParaRPr>
          </a:p>
        </p:txBody>
      </p:sp>
      <p:cxnSp>
        <p:nvCxnSpPr>
          <p:cNvPr id="18" name="直接连接符 17"/>
          <p:cNvCxnSpPr/>
          <p:nvPr>
            <p:custDataLst>
              <p:tags r:id="rId6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7"/>
            </p:custDataLst>
          </p:nvPr>
        </p:nvCxnSpPr>
        <p:spPr>
          <a:xfrm>
            <a:off x="505167" y="567342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4" name="直接连接符 13"/>
          <p:cNvCxnSpPr/>
          <p:nvPr>
            <p:custDataLst>
              <p:tags r:id="rId2"/>
            </p:custDataLst>
          </p:nvPr>
        </p:nvCxnSpPr>
        <p:spPr>
          <a:xfrm>
            <a:off x="11690254" y="574430"/>
            <a:ext cx="0" cy="628357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>
            <p:custDataLst>
              <p:tags r:id="rId3"/>
            </p:custDataLst>
          </p:nvPr>
        </p:nvCxnSpPr>
        <p:spPr>
          <a:xfrm>
            <a:off x="492369" y="6231987"/>
            <a:ext cx="11183816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>
            <p:custDataLst>
              <p:tags r:id="rId4"/>
            </p:custDataLst>
          </p:nvPr>
        </p:nvCxnSpPr>
        <p:spPr>
          <a:xfrm>
            <a:off x="461890" y="4495"/>
            <a:ext cx="0" cy="6853555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>
            <p:custDataLst>
              <p:tags r:id="rId5"/>
            </p:custDataLst>
          </p:nvPr>
        </p:nvCxnSpPr>
        <p:spPr>
          <a:xfrm>
            <a:off x="505167" y="574430"/>
            <a:ext cx="11686833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标题"/>
          <p:cNvSpPr txBox="1">
            <a:spLocks noGrp="1"/>
          </p:cNvSpPr>
          <p:nvPr>
            <p:ph type="title" idx="5"/>
            <p:custDataLst>
              <p:tags r:id="rId6"/>
            </p:custDataLst>
          </p:nvPr>
        </p:nvSpPr>
        <p:spPr>
          <a:xfrm>
            <a:off x="2587943" y="3900842"/>
            <a:ext cx="7016115" cy="1617307"/>
          </a:xfrm>
          <a:prstGeom prst="rect">
            <a:avLst/>
          </a:prstGeom>
          <a:noFill/>
        </p:spPr>
        <p:txBody>
          <a:bodyPr wrap="square" lIns="0" tIns="0" rIns="0" bIns="0" rtlCol="0" anchor="ctr">
            <a:norm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sz="3600" b="0" i="0" u="none" strike="noStrike" kern="1200" cap="none" spc="300" normalizeH="0" baseline="0" noProof="1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  <a:cs typeface="+mj-ea"/>
              </a:defRPr>
            </a:lvl1pPr>
          </a:lstStyle>
          <a:p>
            <a:pPr lvl="0" algn="ctr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8" name="矩形: 圆角 5"/>
          <p:cNvSpPr/>
          <p:nvPr>
            <p:custDataLst>
              <p:tags r:id="rId7"/>
            </p:custDataLst>
          </p:nvPr>
        </p:nvSpPr>
        <p:spPr>
          <a:xfrm rot="16200000">
            <a:off x="4876165" y="328930"/>
            <a:ext cx="2439670" cy="4037330"/>
          </a:xfrm>
          <a:prstGeom prst="roundRect">
            <a:avLst>
              <a:gd name="adj" fmla="val 50000"/>
            </a:avLst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9" name="椭圆 8"/>
          <p:cNvSpPr/>
          <p:nvPr>
            <p:custDataLst>
              <p:tags r:id="rId8"/>
            </p:custDataLst>
          </p:nvPr>
        </p:nvSpPr>
        <p:spPr>
          <a:xfrm rot="16200000">
            <a:off x="4639945" y="1193165"/>
            <a:ext cx="155575" cy="162560"/>
          </a:xfrm>
          <a:prstGeom prst="ellipse">
            <a:avLst/>
          </a:prstGeom>
          <a:solidFill>
            <a:schemeClr val="bg2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cs typeface="MiSans Normal" panose="00000500000000000000" pitchFamily="2" charset="-122"/>
            </a:endParaRPr>
          </a:p>
        </p:txBody>
      </p:sp>
      <p:sp>
        <p:nvSpPr>
          <p:cNvPr id="12" name="VCG211375358076"/>
          <p:cNvSpPr/>
          <p:nvPr>
            <p:custDataLst>
              <p:tags r:id="rId9"/>
            </p:custDataLst>
          </p:nvPr>
        </p:nvSpPr>
        <p:spPr>
          <a:xfrm>
            <a:off x="4265295" y="1339850"/>
            <a:ext cx="3661410" cy="2063750"/>
          </a:xfrm>
          <a:prstGeom prst="roundRect">
            <a:avLst>
              <a:gd name="adj" fmla="val 50000"/>
            </a:avLst>
          </a:prstGeom>
          <a:blipFill>
            <a:blip r:embed="rId10"/>
            <a:stretch>
              <a:fillRect t="-329" b="-191002"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cs typeface="MiSans Normal" panose="00000500000000000000" pitchFamily="2" charset="-122"/>
            </a:endParaRPr>
          </a:p>
        </p:txBody>
      </p:sp>
      <p:sp>
        <p:nvSpPr>
          <p:cNvPr id="7" name="节编号"/>
          <p:cNvSpPr txBox="1">
            <a:spLocks noGrp="1"/>
          </p:cNvSpPr>
          <p:nvPr>
            <p:ph type="body" idx="1" hasCustomPrompt="1"/>
            <p:custDataLst>
              <p:tags r:id="rId11"/>
            </p:custDataLst>
          </p:nvPr>
        </p:nvSpPr>
        <p:spPr>
          <a:xfrm>
            <a:off x="5276215" y="1837055"/>
            <a:ext cx="1610995" cy="1181100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en-US" altLang="zh-CN" sz="9600" b="1" i="0" u="none" strike="noStrike" kern="1200" cap="none" spc="300" normalizeH="0" baseline="0" noProof="1" dirty="0"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54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 algn="ctr"/>
            <a:r>
              <a:rPr dirty="0" err="1">
                <a:sym typeface="+mn-ea"/>
              </a:rPr>
              <a:t>编号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12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13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14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 showMasterSp="0">
  <p:cSld name="标题和两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1" name="直接连接符 10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正文"/>
          <p:cNvSpPr txBox="1">
            <a:spLocks noGrp="1"/>
          </p:cNvSpPr>
          <p:nvPr>
            <p:ph idx="3"/>
            <p:custDataLst>
              <p:tags r:id="rId3"/>
            </p:custDataLst>
          </p:nvPr>
        </p:nvSpPr>
        <p:spPr>
          <a:xfrm>
            <a:off x="640080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9" name="正文"/>
          <p:cNvSpPr txBox="1">
            <a:spLocks noGrp="1"/>
          </p:cNvSpPr>
          <p:nvPr>
            <p:ph idx="2"/>
            <p:custDataLst>
              <p:tags r:id="rId4"/>
            </p:custDataLst>
          </p:nvPr>
        </p:nvSpPr>
        <p:spPr>
          <a:xfrm>
            <a:off x="608330" y="1289050"/>
            <a:ext cx="5176520" cy="496062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8" name="标题"/>
          <p:cNvSpPr txBox="1">
            <a:spLocks noGrp="1"/>
          </p:cNvSpPr>
          <p:nvPr>
            <p:ph type="title" idx="1"/>
            <p:custDataLst>
              <p:tags r:id="rId5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6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7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8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 showMasterSp="0">
  <p:cSld name="标题和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正文"/>
          <p:cNvSpPr txBox="1">
            <a:spLocks noGrp="1"/>
          </p:cNvSpPr>
          <p:nvPr>
            <p:ph idx="5"/>
            <p:custDataLst>
              <p:tags r:id="rId3"/>
            </p:custDataLst>
          </p:nvPr>
        </p:nvSpPr>
        <p:spPr>
          <a:xfrm>
            <a:off x="62352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  <a:p>
            <a:pPr lvl="1"/>
            <a:r>
              <a:rPr>
                <a:sym typeface="+mn-ea"/>
              </a:rPr>
              <a:t>第二级</a:t>
            </a:r>
            <a:endParaRPr>
              <a:sym typeface="+mn-ea"/>
            </a:endParaRPr>
          </a:p>
          <a:p>
            <a:pPr lvl="2"/>
            <a:r>
              <a:rPr>
                <a:sym typeface="+mn-ea"/>
              </a:rPr>
              <a:t>第三级</a:t>
            </a:r>
            <a:endParaRPr>
              <a:sym typeface="+mn-ea"/>
            </a:endParaRPr>
          </a:p>
          <a:p>
            <a:pPr lvl="3"/>
            <a:r>
              <a:rPr>
                <a:sym typeface="+mn-ea"/>
              </a:rPr>
              <a:t>第四级</a:t>
            </a:r>
            <a:endParaRPr>
              <a:sym typeface="+mn-ea"/>
            </a:endParaRPr>
          </a:p>
          <a:p>
            <a:pPr lvl="4"/>
            <a:r>
              <a:rPr>
                <a:sym typeface="+mn-ea"/>
              </a:rPr>
              <a:t>第五级</a:t>
            </a:r>
            <a:endParaRPr>
              <a:sym typeface="+mn-ea"/>
            </a:endParaRPr>
          </a:p>
        </p:txBody>
      </p:sp>
      <p:sp>
        <p:nvSpPr>
          <p:cNvPr id="13" name="标题"/>
          <p:cNvSpPr txBox="1">
            <a:spLocks noGrp="1"/>
          </p:cNvSpPr>
          <p:nvPr>
            <p:ph type="title" idx="4"/>
            <p:custDataLst>
              <p:tags r:id="rId4"/>
            </p:custDataLst>
          </p:nvPr>
        </p:nvSpPr>
        <p:spPr>
          <a:xfrm>
            <a:off x="6235065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12" name="正文"/>
          <p:cNvSpPr txBox="1">
            <a:spLocks noGrp="1"/>
          </p:cNvSpPr>
          <p:nvPr>
            <p:ph idx="3"/>
            <p:custDataLst>
              <p:tags r:id="rId5"/>
            </p:custDataLst>
          </p:nvPr>
        </p:nvSpPr>
        <p:spPr>
          <a:xfrm>
            <a:off x="608400" y="1854000"/>
            <a:ext cx="5342400" cy="4395600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11" name="标题"/>
          <p:cNvSpPr txBox="1">
            <a:spLocks noGrp="1"/>
          </p:cNvSpPr>
          <p:nvPr>
            <p:ph type="title" idx="2"/>
            <p:custDataLst>
              <p:tags r:id="rId6"/>
            </p:custDataLst>
          </p:nvPr>
        </p:nvSpPr>
        <p:spPr>
          <a:xfrm>
            <a:off x="608330" y="1353185"/>
            <a:ext cx="5342255" cy="47625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2000" b="1" i="0" u="none" strike="noStrike" kern="1200" cap="none" spc="0" normalizeH="0" baseline="0" noProof="1" dirty="0">
                <a:solidFill>
                  <a:schemeClr val="tx1">
                    <a:lumMod val="85000"/>
                    <a:lumOff val="15000"/>
                  </a:schemeClr>
                </a:soli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10" name="标题"/>
          <p:cNvSpPr txBox="1">
            <a:spLocks noGrp="1"/>
          </p:cNvSpPr>
          <p:nvPr>
            <p:ph type="title" idx="1"/>
            <p:custDataLst>
              <p:tags r:id="rId7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8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9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10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 showMasterSp="0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直接连接符 6"/>
          <p:cNvCxnSpPr/>
          <p:nvPr>
            <p:custDataLst>
              <p:tags r:id="rId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标题"/>
          <p:cNvSpPr txBox="1">
            <a:spLocks noGrp="1"/>
          </p:cNvSpPr>
          <p:nvPr>
            <p:ph type="title" idx="1"/>
            <p:custDataLst>
              <p:tags r:id="rId3"/>
            </p:custDataLst>
          </p:nvPr>
        </p:nvSpPr>
        <p:spPr>
          <a:xfrm>
            <a:off x="608400" y="330905"/>
            <a:ext cx="10969200" cy="705600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norm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ClrTx/>
              <a:buSzTx/>
              <a:buFontTx/>
              <a:buNone/>
              <a:defRPr kumimoji="0" lang="zh-CN" altLang="en-US" sz="3600" b="0" i="0" u="none" strike="noStrike" kern="1200" cap="none" spc="300" normalizeH="0" baseline="0" noProof="1" dirty="0">
                <a:ln>
                  <a:noFill/>
                  <a:prstDash val="sysDot"/>
                </a:ln>
                <a:gradFill>
                  <a:gsLst>
                    <a:gs pos="0">
                      <a:schemeClr val="accent1"/>
                    </a:gs>
                    <a:gs pos="100000">
                      <a:schemeClr val="accent1">
                        <a:lumMod val="50000"/>
                      </a:schemeClr>
                    </a:gs>
                  </a:gsLst>
                  <a:lin ang="2700000" scaled="0"/>
                </a:gradFill>
                <a:latin typeface="+mj-ea"/>
                <a:ea typeface="+mj-ea"/>
                <a:cs typeface="MiSans Normal" panose="00000500000000000000" pitchFamily="2" charset="-122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 showMasterSp="0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 showMasterSp="0">
  <p:cSld name="仅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文"/>
          <p:cNvSpPr txBox="1"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330" y="608330"/>
            <a:ext cx="10968990" cy="564832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ClrTx/>
              <a:buSzTx/>
              <a:buFont typeface="Arial" panose="020B0604020202020204" pitchFamily="34" charset="0"/>
              <a:buChar char="●"/>
              <a:defRPr kumimoji="0" lang="zh-CN" altLang="en-US" sz="1800" b="0" i="0" u="none" strike="noStrike" kern="1200" cap="none" spc="150" normalizeH="0" baseline="0" noProof="1" dirty="0">
                <a:ln>
                  <a:noFill/>
                  <a:prstDash val="sysDot"/>
                </a:ln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ea"/>
                <a:ea typeface="+mn-ea"/>
                <a:cs typeface="MiSans Normal" panose="00000500000000000000" pitchFamily="2" charset="-122"/>
                <a:sym typeface="+mn-ea"/>
              </a:defRPr>
            </a:lvl1pPr>
            <a:lvl2pPr marL="685800" marR="0" lvl="1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tabLst>
                <a:tab pos="1609725" algn="l"/>
              </a:tabLst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2pPr>
            <a:lvl3pPr marL="1143000" marR="0" lvl="2" indent="-228600" fontAlgn="auto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●"/>
              <a:defRPr kumimoji="0" sz="16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3pPr>
            <a:lvl4pPr marL="1600200" marR="0" lvl="3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Wingdings" panose="05000000000000000000" charset="0"/>
              <a:buChar char="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4pPr>
            <a:lvl5pPr marL="2057400" marR="0" lvl="4" indent="-228600" fontAlgn="auto">
              <a:lnSpc>
                <a:spcPct val="120000"/>
              </a:lnSpc>
              <a:spcBef>
                <a:spcPts val="0"/>
              </a:spcBef>
              <a:spcAft>
                <a:spcPts val="300"/>
              </a:spcAft>
              <a:buFont typeface="Arial" panose="020B0604020202020204" pitchFamily="34" charset="0"/>
              <a:buChar char="•"/>
              <a:defRPr kumimoji="0" sz="1400" b="0" i="0" u="none" strike="noStrike" cap="none" spc="150" normalizeH="0" baseline="0">
                <a:solidFill>
                  <a:schemeClr val="tx1">
                    <a:lumMod val="65000"/>
                    <a:lumOff val="35000"/>
                  </a:schemeClr>
                </a:solidFill>
                <a:uFillTx/>
                <a:latin typeface="+mn-ea"/>
                <a:ea typeface="+mn-ea"/>
              </a:defRPr>
            </a:lvl5pPr>
            <a:lvl6pPr indent="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 err="1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 err="1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 err="1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 err="1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9" Type="http://schemas.openxmlformats.org/officeDocument/2006/relationships/theme" Target="../theme/theme1.xml"/><Relationship Id="rId18" Type="http://schemas.openxmlformats.org/officeDocument/2006/relationships/tags" Target="../tags/tag97.xml"/><Relationship Id="rId17" Type="http://schemas.openxmlformats.org/officeDocument/2006/relationships/tags" Target="../tags/tag96.xml"/><Relationship Id="rId16" Type="http://schemas.openxmlformats.org/officeDocument/2006/relationships/tags" Target="../tags/tag95.xml"/><Relationship Id="rId15" Type="http://schemas.openxmlformats.org/officeDocument/2006/relationships/tags" Target="../tags/tag94.xml"/><Relationship Id="rId14" Type="http://schemas.openxmlformats.org/officeDocument/2006/relationships/tags" Target="../tags/tag93.xml"/><Relationship Id="rId13" Type="http://schemas.openxmlformats.org/officeDocument/2006/relationships/tags" Target="../tags/tag92.xml"/><Relationship Id="rId12" Type="http://schemas.openxmlformats.org/officeDocument/2006/relationships/tags" Target="../tags/tag9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直接连接符 7"/>
          <p:cNvCxnSpPr/>
          <p:nvPr>
            <p:custDataLst>
              <p:tags r:id="rId12"/>
            </p:custDataLst>
          </p:nvPr>
        </p:nvCxnSpPr>
        <p:spPr>
          <a:xfrm>
            <a:off x="0" y="961888"/>
            <a:ext cx="12192000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日期占位符 9"/>
          <p:cNvSpPr>
            <a:spLocks noGrp="1"/>
          </p:cNvSpPr>
          <p:nvPr>
            <p:ph type="dt" sz="half" idx="10"/>
            <p:custDataLst>
              <p:tags r:id="rId13"/>
            </p:custDataLst>
          </p:nvPr>
        </p:nvSpPr>
        <p:spPr>
          <a:xfrm>
            <a:off x="6120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11" name="页脚占位符 10"/>
          <p:cNvSpPr>
            <a:spLocks noGrp="1"/>
          </p:cNvSpPr>
          <p:nvPr>
            <p:ph type="ftr" sz="quarter" idx="11"/>
            <p:custDataLst>
              <p:tags r:id="rId14"/>
            </p:custDataLst>
          </p:nvPr>
        </p:nvSpPr>
        <p:spPr>
          <a:xfrm>
            <a:off x="4116000" y="6314400"/>
            <a:ext cx="396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12" name="灯片编号占位符 11"/>
          <p:cNvSpPr>
            <a:spLocks noGrp="1"/>
          </p:cNvSpPr>
          <p:nvPr>
            <p:ph type="sldNum" sz="quarter" idx="12"/>
            <p:custDataLst>
              <p:tags r:id="rId15"/>
            </p:custDataLst>
          </p:nvPr>
        </p:nvSpPr>
        <p:spPr>
          <a:xfrm>
            <a:off x="8877600" y="6314400"/>
            <a:ext cx="2700000" cy="316800"/>
          </a:xfrm>
        </p:spPr>
        <p:txBody>
          <a:bodyPr/>
          <a:lstStyle>
            <a:lvl1pPr>
              <a:defRPr>
                <a:cs typeface="MiSans Normal" panose="00000500000000000000" pitchFamily="2" charset="-122"/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  <p:sp>
        <p:nvSpPr>
          <p:cNvPr id="2" name="文本占位符 1"/>
          <p:cNvSpPr>
            <a:spLocks noGrp="1"/>
          </p:cNvSpPr>
          <p:nvPr>
            <p:ph type="body" idx="21"/>
            <p:custDataLst>
              <p:tags r:id="rId16"/>
            </p:custDataLst>
          </p:nvPr>
        </p:nvSpPr>
        <p:spPr>
          <a:xfrm>
            <a:off x="608330" y="1359535"/>
            <a:ext cx="10968990" cy="4807585"/>
          </a:xfrm>
          <a:prstGeom prst="rect">
            <a:avLst/>
          </a:prstGeom>
          <a:ln>
            <a:noFill/>
            <a:prstDash val="sysDash"/>
          </a:ln>
        </p:spPr>
        <p:txBody>
          <a:bodyPr vert="horz" lIns="90000" tIns="46800" rIns="90000" bIns="46800" rtlCol="0">
            <a:normAutofit/>
          </a:bodyPr>
          <a:lstStyle/>
          <a:p>
            <a:pPr marR="0" lvl="0">
              <a:buClrTx/>
              <a:buSzTx/>
            </a:pPr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marR="0" lvl="1">
              <a:tabLst>
                <a:tab pos="1609725" algn="l"/>
              </a:tabLst>
            </a:pPr>
            <a:r>
              <a:rPr lang="zh-CN" altLang="en-US" dirty="0"/>
              <a:t>二级</a:t>
            </a:r>
            <a:endParaRPr lang="zh-CN" altLang="en-US" dirty="0"/>
          </a:p>
          <a:p>
            <a:pPr marR="0" lvl="2"/>
            <a:r>
              <a:rPr lang="zh-CN" altLang="en-US" dirty="0"/>
              <a:t>三级</a:t>
            </a:r>
            <a:endParaRPr lang="zh-CN" altLang="en-US" dirty="0"/>
          </a:p>
          <a:p>
            <a:pPr marR="0" lvl="3"/>
            <a:r>
              <a:rPr lang="zh-CN" altLang="en-US" dirty="0"/>
              <a:t>四级</a:t>
            </a:r>
            <a:endParaRPr lang="zh-CN" altLang="en-US" dirty="0"/>
          </a:p>
          <a:p>
            <a:pPr marR="0" lvl="4"/>
            <a:r>
              <a:rPr lang="zh-CN" altLang="en-US" dirty="0"/>
              <a:t>五级</a:t>
            </a:r>
            <a:endParaRPr lang="zh-CN" altLang="en-US" dirty="0"/>
          </a:p>
        </p:txBody>
      </p:sp>
      <p:sp>
        <p:nvSpPr>
          <p:cNvPr id="3" name="标题占位符 2"/>
          <p:cNvSpPr>
            <a:spLocks noGrp="1"/>
          </p:cNvSpPr>
          <p:nvPr>
            <p:ph type="title"/>
            <p:custDataLst>
              <p:tags r:id="rId17"/>
            </p:custDataLst>
          </p:nvPr>
        </p:nvSpPr>
        <p:spPr>
          <a:xfrm>
            <a:off x="614680" y="365126"/>
            <a:ext cx="10962640" cy="596762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vert="horz" wrap="square" lIns="91440" tIns="45720" rIns="91440" bIns="45720" rtlCol="0" anchor="ctr">
            <a:normAutofit/>
          </a:bodyPr>
          <a:lstStyle/>
          <a:p>
            <a:pPr marL="0" marR="0" lvl="0">
              <a:buClrTx/>
              <a:buSzTx/>
              <a:buFontTx/>
            </a:pPr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5" name="KSO_TEMPLATE" hidden="1"/>
          <p:cNvSpPr/>
          <p:nvPr userDrawn="1">
            <p:custDataLst>
              <p:tags r:id="rId18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kumimoji="0" lang="zh-CN" altLang="en-US" sz="3600" b="1" i="0" u="none" strike="noStrike" kern="1200" cap="none" spc="300" normalizeH="0" baseline="0" dirty="0" smtClean="0">
          <a:ln>
            <a:noFill/>
            <a:prstDash val="sysDot"/>
          </a:ln>
          <a:gradFill>
            <a:gsLst>
              <a:gs pos="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2700000" scaled="0"/>
          </a:gradFill>
          <a:uFillTx/>
          <a:latin typeface="+mj-ea"/>
          <a:ea typeface="+mj-ea"/>
          <a:cs typeface="MiSans Normal" panose="00000500000000000000" pitchFamily="2" charset="-122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kumimoji="0" lang="zh-CN" altLang="en-US" sz="1800" b="0" i="0" u="none" strike="noStrike" kern="1200" cap="none" spc="150" normalizeH="0" baseline="0" noProof="1" dirty="0">
          <a:ln>
            <a:noFill/>
            <a:prstDash val="sysDot"/>
          </a:ln>
          <a:solidFill>
            <a:schemeClr val="tx1">
              <a:lumMod val="75000"/>
              <a:lumOff val="25000"/>
            </a:schemeClr>
          </a:solidFill>
          <a:uFillTx/>
          <a:latin typeface="+mn-ea"/>
          <a:ea typeface="+mn-ea"/>
          <a:cs typeface="MiSans Normal" panose="00000500000000000000" pitchFamily="2" charset="-122"/>
          <a:sym typeface="+mn-ea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kumimoji="0" lang="zh-CN" altLang="en-US" sz="16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kumimoji="0" lang="zh-CN" altLang="en-US" sz="1400" b="0" i="0" u="none" strike="noStrike" kern="1200" cap="none" spc="150" normalizeH="0" baseline="0" dirty="0">
          <a:solidFill>
            <a:schemeClr val="tx1">
              <a:lumMod val="65000"/>
              <a:lumOff val="35000"/>
            </a:schemeClr>
          </a:solidFill>
          <a:uFillTx/>
          <a:latin typeface="+mn-ea"/>
          <a:ea typeface="+mn-ea"/>
          <a:cs typeface="MiSans Normal" panose="00000500000000000000" pitchFamily="2" charset="-122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tags" Target="../tags/tag100.xml"/><Relationship Id="rId2" Type="http://schemas.openxmlformats.org/officeDocument/2006/relationships/tags" Target="../tags/tag99.xml"/><Relationship Id="rId1" Type="http://schemas.openxmlformats.org/officeDocument/2006/relationships/tags" Target="../tags/tag98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2.emf"/><Relationship Id="rId3" Type="http://schemas.openxmlformats.org/officeDocument/2006/relationships/oleObject" Target="../embeddings/oleObject29.bin"/><Relationship Id="rId2" Type="http://schemas.openxmlformats.org/officeDocument/2006/relationships/image" Target="../media/image31.emf"/><Relationship Id="rId1" Type="http://schemas.openxmlformats.org/officeDocument/2006/relationships/oleObject" Target="../embeddings/oleObject28.bin"/></Relationships>
</file>

<file path=ppt/slides/_rels/slide1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4.emf"/><Relationship Id="rId3" Type="http://schemas.openxmlformats.org/officeDocument/2006/relationships/oleObject" Target="../embeddings/oleObject31.bin"/><Relationship Id="rId2" Type="http://schemas.openxmlformats.org/officeDocument/2006/relationships/image" Target="../media/image33.emf"/><Relationship Id="rId1" Type="http://schemas.openxmlformats.org/officeDocument/2006/relationships/oleObject" Target="../embeddings/oleObject30.bin"/></Relationships>
</file>

<file path=ppt/slides/_rels/slide1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6.emf"/><Relationship Id="rId3" Type="http://schemas.openxmlformats.org/officeDocument/2006/relationships/oleObject" Target="../embeddings/oleObject33.bin"/><Relationship Id="rId2" Type="http://schemas.openxmlformats.org/officeDocument/2006/relationships/image" Target="../media/image35.emf"/><Relationship Id="rId1" Type="http://schemas.openxmlformats.org/officeDocument/2006/relationships/oleObject" Target="../embeddings/oleObject32.bin"/></Relationships>
</file>

<file path=ppt/slides/_rels/slide1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8.emf"/><Relationship Id="rId3" Type="http://schemas.openxmlformats.org/officeDocument/2006/relationships/oleObject" Target="../embeddings/oleObject35.bin"/><Relationship Id="rId2" Type="http://schemas.openxmlformats.org/officeDocument/2006/relationships/image" Target="../media/image37.emf"/><Relationship Id="rId1" Type="http://schemas.openxmlformats.org/officeDocument/2006/relationships/oleObject" Target="../embeddings/oleObject34.bin"/></Relationships>
</file>

<file path=ppt/slides/_rels/slide1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0.emf"/><Relationship Id="rId3" Type="http://schemas.openxmlformats.org/officeDocument/2006/relationships/oleObject" Target="../embeddings/oleObject37.bin"/><Relationship Id="rId2" Type="http://schemas.openxmlformats.org/officeDocument/2006/relationships/image" Target="../media/image39.emf"/><Relationship Id="rId1" Type="http://schemas.openxmlformats.org/officeDocument/2006/relationships/oleObject" Target="../embeddings/oleObject36.bin"/></Relationships>
</file>

<file path=ppt/slides/_rels/slide1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1.emf"/><Relationship Id="rId1" Type="http://schemas.openxmlformats.org/officeDocument/2006/relationships/oleObject" Target="../embeddings/oleObject38.bin"/></Relationships>
</file>

<file path=ppt/slides/_rels/slide16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5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3.emf"/><Relationship Id="rId3" Type="http://schemas.openxmlformats.org/officeDocument/2006/relationships/oleObject" Target="../embeddings/oleObject40.bin"/><Relationship Id="rId2" Type="http://schemas.openxmlformats.org/officeDocument/2006/relationships/image" Target="../media/image42.emf"/><Relationship Id="rId1" Type="http://schemas.openxmlformats.org/officeDocument/2006/relationships/oleObject" Target="../embeddings/oleObject39.bin"/></Relationships>
</file>

<file path=ppt/slides/_rels/slide1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45.emf"/><Relationship Id="rId3" Type="http://schemas.openxmlformats.org/officeDocument/2006/relationships/oleObject" Target="../embeddings/oleObject42.bin"/><Relationship Id="rId2" Type="http://schemas.openxmlformats.org/officeDocument/2006/relationships/image" Target="../media/image44.emf"/><Relationship Id="rId1" Type="http://schemas.openxmlformats.org/officeDocument/2006/relationships/oleObject" Target="../embeddings/oleObject41.bin"/></Relationships>
</file>

<file path=ppt/slides/_rels/slide1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6.emf"/><Relationship Id="rId1" Type="http://schemas.openxmlformats.org/officeDocument/2006/relationships/oleObject" Target="../embeddings/oleObject43.bin"/></Relationships>
</file>

<file path=ppt/slides/_rels/slide1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7.emf"/><Relationship Id="rId1" Type="http://schemas.openxmlformats.org/officeDocument/2006/relationships/oleObject" Target="../embeddings/oleObject44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4.emf"/><Relationship Id="rId1" Type="http://schemas.openxmlformats.org/officeDocument/2006/relationships/oleObject" Target="../embeddings/oleObject1.bin"/></Relationships>
</file>

<file path=ppt/slides/_rels/slide2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9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8.emf"/><Relationship Id="rId1" Type="http://schemas.openxmlformats.org/officeDocument/2006/relationships/oleObject" Target="../embeddings/oleObject45.bin"/></Relationships>
</file>

<file path=ppt/slides/_rels/slide2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0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49.emf"/><Relationship Id="rId1" Type="http://schemas.openxmlformats.org/officeDocument/2006/relationships/oleObject" Target="../embeddings/oleObject46.bin"/></Relationships>
</file>

<file path=ppt/slides/_rels/slide2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1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0.emf"/><Relationship Id="rId1" Type="http://schemas.openxmlformats.org/officeDocument/2006/relationships/oleObject" Target="../embeddings/oleObject47.bin"/></Relationships>
</file>

<file path=ppt/slides/_rels/slide2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2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1.emf"/><Relationship Id="rId1" Type="http://schemas.openxmlformats.org/officeDocument/2006/relationships/oleObject" Target="../embeddings/oleObject48.bin"/></Relationships>
</file>

<file path=ppt/slides/_rels/slide2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3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2.emf"/><Relationship Id="rId1" Type="http://schemas.openxmlformats.org/officeDocument/2006/relationships/oleObject" Target="../embeddings/oleObject49.bin"/></Relationships>
</file>

<file path=ppt/slides/_rels/slide2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3.emf"/><Relationship Id="rId1" Type="http://schemas.openxmlformats.org/officeDocument/2006/relationships/oleObject" Target="../embeddings/oleObject50.bin"/></Relationships>
</file>

<file path=ppt/slides/_rels/slide2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5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4.emf"/><Relationship Id="rId1" Type="http://schemas.openxmlformats.org/officeDocument/2006/relationships/oleObject" Target="../embeddings/oleObject51.bin"/></Relationships>
</file>

<file path=ppt/slides/_rels/slide27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6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56.emf"/><Relationship Id="rId3" Type="http://schemas.openxmlformats.org/officeDocument/2006/relationships/oleObject" Target="../embeddings/oleObject53.bin"/><Relationship Id="rId2" Type="http://schemas.openxmlformats.org/officeDocument/2006/relationships/image" Target="../media/image55.emf"/><Relationship Id="rId1" Type="http://schemas.openxmlformats.org/officeDocument/2006/relationships/oleObject" Target="../embeddings/oleObject52.bin"/></Relationships>
</file>

<file path=ppt/slides/_rels/slide2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7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7.emf"/><Relationship Id="rId1" Type="http://schemas.openxmlformats.org/officeDocument/2006/relationships/oleObject" Target="../embeddings/oleObject54.bin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8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58.emf"/><Relationship Id="rId1" Type="http://schemas.openxmlformats.org/officeDocument/2006/relationships/oleObject" Target="../embeddings/oleObject55.bin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7.bin"/><Relationship Id="rId8" Type="http://schemas.openxmlformats.org/officeDocument/2006/relationships/image" Target="../media/image9.emf"/><Relationship Id="rId7" Type="http://schemas.openxmlformats.org/officeDocument/2006/relationships/oleObject" Target="../embeddings/oleObject6.bin"/><Relationship Id="rId6" Type="http://schemas.openxmlformats.org/officeDocument/2006/relationships/image" Target="../media/image8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7.emf"/><Relationship Id="rId3" Type="http://schemas.openxmlformats.org/officeDocument/2006/relationships/oleObject" Target="../embeddings/oleObject4.bin"/><Relationship Id="rId2" Type="http://schemas.openxmlformats.org/officeDocument/2006/relationships/image" Target="../media/image6.emf"/><Relationship Id="rId14" Type="http://schemas.openxmlformats.org/officeDocument/2006/relationships/vmlDrawing" Target="../drawings/vmlDrawing2.vml"/><Relationship Id="rId13" Type="http://schemas.openxmlformats.org/officeDocument/2006/relationships/slideLayout" Target="../slideLayouts/slideLayout8.xml"/><Relationship Id="rId12" Type="http://schemas.openxmlformats.org/officeDocument/2006/relationships/image" Target="../media/image11.emf"/><Relationship Id="rId11" Type="http://schemas.openxmlformats.org/officeDocument/2006/relationships/oleObject" Target="../embeddings/oleObject8.bin"/><Relationship Id="rId10" Type="http://schemas.openxmlformats.org/officeDocument/2006/relationships/image" Target="../media/image10.emf"/><Relationship Id="rId1" Type="http://schemas.openxmlformats.org/officeDocument/2006/relationships/oleObject" Target="../embeddings/oleObject3.bin"/></Relationships>
</file>

<file path=ppt/slides/_rels/slide30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9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0.emf"/><Relationship Id="rId3" Type="http://schemas.openxmlformats.org/officeDocument/2006/relationships/oleObject" Target="../embeddings/oleObject57.bin"/><Relationship Id="rId2" Type="http://schemas.openxmlformats.org/officeDocument/2006/relationships/image" Target="../media/image59.emf"/><Relationship Id="rId1" Type="http://schemas.openxmlformats.org/officeDocument/2006/relationships/oleObject" Target="../embeddings/oleObject56.bin"/></Relationships>
</file>

<file path=ppt/slides/_rels/slide31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0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2.emf"/><Relationship Id="rId3" Type="http://schemas.openxmlformats.org/officeDocument/2006/relationships/oleObject" Target="../embeddings/oleObject59.bin"/><Relationship Id="rId2" Type="http://schemas.openxmlformats.org/officeDocument/2006/relationships/image" Target="../media/image61.emf"/><Relationship Id="rId1" Type="http://schemas.openxmlformats.org/officeDocument/2006/relationships/oleObject" Target="../embeddings/oleObject58.bin"/></Relationships>
</file>

<file path=ppt/slides/_rels/slide3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1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4.emf"/><Relationship Id="rId3" Type="http://schemas.openxmlformats.org/officeDocument/2006/relationships/oleObject" Target="../embeddings/oleObject61.bin"/><Relationship Id="rId2" Type="http://schemas.openxmlformats.org/officeDocument/2006/relationships/image" Target="../media/image63.emf"/><Relationship Id="rId1" Type="http://schemas.openxmlformats.org/officeDocument/2006/relationships/oleObject" Target="../embeddings/oleObject60.bin"/></Relationships>
</file>

<file path=ppt/slides/_rels/slide33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2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6.emf"/><Relationship Id="rId3" Type="http://schemas.openxmlformats.org/officeDocument/2006/relationships/oleObject" Target="../embeddings/oleObject63.bin"/><Relationship Id="rId2" Type="http://schemas.openxmlformats.org/officeDocument/2006/relationships/image" Target="../media/image65.emf"/><Relationship Id="rId1" Type="http://schemas.openxmlformats.org/officeDocument/2006/relationships/oleObject" Target="../embeddings/oleObject62.bin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33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68.emf"/><Relationship Id="rId3" Type="http://schemas.openxmlformats.org/officeDocument/2006/relationships/oleObject" Target="../embeddings/oleObject65.bin"/><Relationship Id="rId2" Type="http://schemas.openxmlformats.org/officeDocument/2006/relationships/image" Target="../media/image67.emf"/><Relationship Id="rId1" Type="http://schemas.openxmlformats.org/officeDocument/2006/relationships/oleObject" Target="../embeddings/oleObject64.bin"/></Relationships>
</file>

<file path=ppt/slides/_rels/slide3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4.vml"/><Relationship Id="rId3" Type="http://schemas.openxmlformats.org/officeDocument/2006/relationships/slideLayout" Target="../slideLayouts/slideLayout8.xml"/><Relationship Id="rId2" Type="http://schemas.openxmlformats.org/officeDocument/2006/relationships/image" Target="../media/image69.emf"/><Relationship Id="rId1" Type="http://schemas.openxmlformats.org/officeDocument/2006/relationships/oleObject" Target="../embeddings/oleObject66.bin"/></Relationships>
</file>

<file path=ppt/slides/_rels/slide36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1.xml"/><Relationship Id="rId2" Type="http://schemas.openxmlformats.org/officeDocument/2006/relationships/tags" Target="../tags/tag102.xml"/><Relationship Id="rId1" Type="http://schemas.openxmlformats.org/officeDocument/2006/relationships/tags" Target="../tags/tag101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5.e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4.e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3.emf"/><Relationship Id="rId3" Type="http://schemas.openxmlformats.org/officeDocument/2006/relationships/oleObject" Target="../embeddings/oleObject10.bin"/><Relationship Id="rId2" Type="http://schemas.openxmlformats.org/officeDocument/2006/relationships/image" Target="../media/image12.emf"/><Relationship Id="rId12" Type="http://schemas.openxmlformats.org/officeDocument/2006/relationships/vmlDrawing" Target="../drawings/vmlDrawing3.vml"/><Relationship Id="rId11" Type="http://schemas.openxmlformats.org/officeDocument/2006/relationships/slideLayout" Target="../slideLayouts/slideLayout8.xml"/><Relationship Id="rId10" Type="http://schemas.openxmlformats.org/officeDocument/2006/relationships/image" Target="../media/image16.emf"/><Relationship Id="rId1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4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19.emf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8.emf"/><Relationship Id="rId3" Type="http://schemas.openxmlformats.org/officeDocument/2006/relationships/oleObject" Target="../embeddings/oleObject15.bin"/><Relationship Id="rId2" Type="http://schemas.openxmlformats.org/officeDocument/2006/relationships/image" Target="../media/image17.emf"/><Relationship Id="rId1" Type="http://schemas.openxmlformats.org/officeDocument/2006/relationships/oleObject" Target="../embeddings/oleObject14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8.xml"/><Relationship Id="rId8" Type="http://schemas.openxmlformats.org/officeDocument/2006/relationships/image" Target="../media/image23.emf"/><Relationship Id="rId7" Type="http://schemas.openxmlformats.org/officeDocument/2006/relationships/oleObject" Target="../embeddings/oleObject20.bin"/><Relationship Id="rId6" Type="http://schemas.openxmlformats.org/officeDocument/2006/relationships/image" Target="../media/image22.emf"/><Relationship Id="rId5" Type="http://schemas.openxmlformats.org/officeDocument/2006/relationships/oleObject" Target="../embeddings/oleObject19.bin"/><Relationship Id="rId4" Type="http://schemas.openxmlformats.org/officeDocument/2006/relationships/image" Target="../media/image21.emf"/><Relationship Id="rId3" Type="http://schemas.openxmlformats.org/officeDocument/2006/relationships/oleObject" Target="../embeddings/oleObject18.bin"/><Relationship Id="rId2" Type="http://schemas.openxmlformats.org/officeDocument/2006/relationships/image" Target="../media/image20.emf"/><Relationship Id="rId10" Type="http://schemas.openxmlformats.org/officeDocument/2006/relationships/vmlDrawing" Target="../drawings/vmlDrawing5.vml"/><Relationship Id="rId1" Type="http://schemas.openxmlformats.org/officeDocument/2006/relationships/oleObject" Target="../embeddings/oleObject17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6.vml"/><Relationship Id="rId7" Type="http://schemas.openxmlformats.org/officeDocument/2006/relationships/slideLayout" Target="../slideLayouts/slideLayout8.xml"/><Relationship Id="rId6" Type="http://schemas.openxmlformats.org/officeDocument/2006/relationships/image" Target="../media/image26.emf"/><Relationship Id="rId5" Type="http://schemas.openxmlformats.org/officeDocument/2006/relationships/oleObject" Target="../embeddings/oleObject23.bin"/><Relationship Id="rId4" Type="http://schemas.openxmlformats.org/officeDocument/2006/relationships/image" Target="../media/image25.emf"/><Relationship Id="rId3" Type="http://schemas.openxmlformats.org/officeDocument/2006/relationships/oleObject" Target="../embeddings/oleObject22.bin"/><Relationship Id="rId2" Type="http://schemas.openxmlformats.org/officeDocument/2006/relationships/image" Target="../media/image24.emf"/><Relationship Id="rId1" Type="http://schemas.openxmlformats.org/officeDocument/2006/relationships/oleObject" Target="../embeddings/oleObject21.bin"/></Relationships>
</file>

<file path=ppt/slides/_rels/slide8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7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28.emf"/><Relationship Id="rId3" Type="http://schemas.openxmlformats.org/officeDocument/2006/relationships/oleObject" Target="../embeddings/oleObject25.bin"/><Relationship Id="rId2" Type="http://schemas.openxmlformats.org/officeDocument/2006/relationships/image" Target="../media/image27.emf"/><Relationship Id="rId1" Type="http://schemas.openxmlformats.org/officeDocument/2006/relationships/oleObject" Target="../embeddings/oleObject24.bin"/></Relationships>
</file>

<file path=ppt/slides/_rels/slide9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8.vml"/><Relationship Id="rId5" Type="http://schemas.openxmlformats.org/officeDocument/2006/relationships/slideLayout" Target="../slideLayouts/slideLayout8.xml"/><Relationship Id="rId4" Type="http://schemas.openxmlformats.org/officeDocument/2006/relationships/image" Target="../media/image30.emf"/><Relationship Id="rId3" Type="http://schemas.openxmlformats.org/officeDocument/2006/relationships/oleObject" Target="../embeddings/oleObject27.bin"/><Relationship Id="rId2" Type="http://schemas.openxmlformats.org/officeDocument/2006/relationships/image" Target="../media/image29.emf"/><Relationship Id="rId1" Type="http://schemas.openxmlformats.org/officeDocument/2006/relationships/oleObject" Target="../embeddings/oleObject2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占位符 4"/>
          <p:cNvSpPr>
            <a:spLocks noGrp="1"/>
          </p:cNvSpPr>
          <p:nvPr>
            <p:ph type="body" idx="3"/>
            <p:custDataLst>
              <p:tags r:id="rId1"/>
            </p:custDataLst>
          </p:nvPr>
        </p:nvSpPr>
        <p:spPr>
          <a:xfrm>
            <a:off x="5358765" y="3169285"/>
            <a:ext cx="5999480" cy="1279525"/>
          </a:xfrm>
        </p:spPr>
        <p:txBody>
          <a:bodyPr>
            <a:normAutofit lnSpcReduction="20000"/>
          </a:bodyPr>
          <a:lstStyle/>
          <a:p>
            <a:r>
              <a:rPr lang="zh-CN" altLang="en-US" sz="3200"/>
              <a:t>课时</a:t>
            </a:r>
            <a:r>
              <a:rPr lang="en-US" altLang="zh-CN" sz="3200"/>
              <a:t>2   </a:t>
            </a:r>
            <a:r>
              <a:rPr lang="zh-CN" altLang="en-US" sz="3200"/>
              <a:t>常用逻辑用语</a:t>
            </a:r>
            <a:endParaRPr lang="zh-CN" altLang="en-US" sz="3200"/>
          </a:p>
        </p:txBody>
      </p:sp>
      <p:sp>
        <p:nvSpPr>
          <p:cNvPr id="7" name="文本占位符 6"/>
          <p:cNvSpPr>
            <a:spLocks noGrp="1"/>
          </p:cNvSpPr>
          <p:nvPr>
            <p:ph type="body" idx="2"/>
            <p:custDataLst>
              <p:tags r:id="rId2"/>
            </p:custDataLst>
          </p:nvPr>
        </p:nvSpPr>
        <p:spPr>
          <a:xfrm>
            <a:off x="5372735" y="2330450"/>
            <a:ext cx="6259830" cy="543560"/>
          </a:xfrm>
        </p:spPr>
        <p:txBody>
          <a:bodyPr>
            <a:noAutofit/>
          </a:bodyPr>
          <a:lstStyle/>
          <a:p>
            <a:r>
              <a:rPr lang="zh-CN" altLang="en-US" sz="3100">
                <a:solidFill>
                  <a:schemeClr val="tx1"/>
                </a:solidFill>
              </a:rPr>
              <a:t>第一章</a:t>
            </a:r>
            <a:r>
              <a:rPr lang="en-US" altLang="zh-CN" sz="3100">
                <a:solidFill>
                  <a:schemeClr val="tx1"/>
                </a:solidFill>
              </a:rPr>
              <a:t>  </a:t>
            </a:r>
            <a:r>
              <a:rPr lang="zh-CN" altLang="en-US" sz="3100">
                <a:solidFill>
                  <a:schemeClr val="tx1"/>
                </a:solidFill>
              </a:rPr>
              <a:t>集合与常用逻辑用语</a:t>
            </a:r>
            <a:endParaRPr lang="zh-CN" altLang="en-US" sz="3100">
              <a:solidFill>
                <a:schemeClr val="tx1"/>
              </a:solidFill>
            </a:endParaRPr>
          </a:p>
        </p:txBody>
      </p:sp>
    </p:spTree>
    <p:custDataLst>
      <p:tags r:id="rId3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366963"/>
          <a:ext cx="10713085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314325" progId="Word.Document.8">
                  <p:embed/>
                </p:oleObj>
              </mc:Choice>
              <mc:Fallback>
                <p:oleObj name="" r:id="rId3" imgW="5286375" imgH="314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366963"/>
                        <a:ext cx="10713085" cy="639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16013"/>
          <a:ext cx="10713085" cy="27514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52550" progId="Word.Document.8">
                  <p:embed/>
                </p:oleObj>
              </mc:Choice>
              <mc:Fallback>
                <p:oleObj name="" r:id="rId1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16013"/>
                        <a:ext cx="10713085" cy="27514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037966"/>
          <a:ext cx="107130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037966"/>
                        <a:ext cx="1071308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0490"/>
          <a:ext cx="10713085" cy="271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33500" progId="Word.Document.8">
                  <p:embed/>
                </p:oleObj>
              </mc:Choice>
              <mc:Fallback>
                <p:oleObj name="" r:id="rId1" imgW="5286375" imgH="1333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0490"/>
                        <a:ext cx="10713085" cy="2711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4091941"/>
          <a:ext cx="10713085" cy="12420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4091941"/>
                        <a:ext cx="10713085" cy="12420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94715"/>
          <a:ext cx="10713085" cy="28308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90650" progId="Word.Document.8">
                  <p:embed/>
                </p:oleObj>
              </mc:Choice>
              <mc:Fallback>
                <p:oleObj name="" r:id="rId1" imgW="5286375" imgH="1390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94715"/>
                        <a:ext cx="10713085" cy="28308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725546"/>
          <a:ext cx="10713085" cy="18440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725546"/>
                        <a:ext cx="10713085" cy="18440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56018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56018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902460"/>
          <a:ext cx="10713085" cy="30530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1504950" progId="Word.Document.8">
                  <p:embed/>
                </p:oleObj>
              </mc:Choice>
              <mc:Fallback>
                <p:oleObj name="" r:id="rId3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1902460"/>
                        <a:ext cx="10713085" cy="30530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87793"/>
          <a:ext cx="10713085" cy="30549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87793"/>
                        <a:ext cx="10713085" cy="30549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70268"/>
          <a:ext cx="10713085" cy="27476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52550" progId="Word.Document.8">
                  <p:embed/>
                </p:oleObj>
              </mc:Choice>
              <mc:Fallback>
                <p:oleObj name="" r:id="rId1" imgW="5286375" imgH="1352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70268"/>
                        <a:ext cx="10713085" cy="27476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785871"/>
          <a:ext cx="10713085" cy="2825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1390650" progId="Word.Document.8">
                  <p:embed/>
                </p:oleObj>
              </mc:Choice>
              <mc:Fallback>
                <p:oleObj name="" r:id="rId3" imgW="5286375" imgH="1390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785871"/>
                        <a:ext cx="10713085" cy="28257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62050"/>
          <a:ext cx="10713085" cy="270891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33500" progId="Word.Document.8">
                  <p:embed/>
                </p:oleObj>
              </mc:Choice>
              <mc:Fallback>
                <p:oleObj name="" r:id="rId1" imgW="5286375" imgH="1333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62050"/>
                        <a:ext cx="10713085" cy="270891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3664903"/>
          <a:ext cx="10713085" cy="18408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3664903"/>
                        <a:ext cx="10713085" cy="18408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403350"/>
          <a:ext cx="10713085" cy="3041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95425" progId="Word.Document.8">
                  <p:embed/>
                </p:oleObj>
              </mc:Choice>
              <mc:Fallback>
                <p:oleObj name="" r:id="rId1" imgW="5286375" imgH="14954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403350"/>
                        <a:ext cx="10713085" cy="30416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23148"/>
          <a:ext cx="10713085" cy="124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609600" progId="Word.Document.8">
                  <p:embed/>
                </p:oleObj>
              </mc:Choice>
              <mc:Fallback>
                <p:oleObj name="" r:id="rId1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323148"/>
                        <a:ext cx="10713085" cy="124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43025"/>
          <a:ext cx="11522710" cy="893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409575" progId="Word.Document.12">
                  <p:embed/>
                </p:oleObj>
              </mc:Choice>
              <mc:Fallback>
                <p:oleObj name="" r:id="rId1" imgW="5286375" imgH="409575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43025"/>
                        <a:ext cx="11522710" cy="893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392363"/>
          <a:ext cx="10713085" cy="18357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904875" progId="Word.Document.8">
                  <p:embed/>
                </p:oleObj>
              </mc:Choice>
              <mc:Fallback>
                <p:oleObj name="" r:id="rId3" imgW="5286375" imgH="9048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392363"/>
                        <a:ext cx="10713085" cy="18357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316673"/>
          <a:ext cx="10713085" cy="40620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00250" progId="Word.Document.8">
                  <p:embed/>
                </p:oleObj>
              </mc:Choice>
              <mc:Fallback>
                <p:oleObj name="" r:id="rId1" imgW="5286375" imgH="20002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316673"/>
                        <a:ext cx="10713085" cy="406209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797560"/>
          <a:ext cx="10713085" cy="52628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590800" progId="Word.Document.8">
                  <p:embed/>
                </p:oleObj>
              </mc:Choice>
              <mc:Fallback>
                <p:oleObj name="" r:id="rId1" imgW="5286375" imgH="25908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797560"/>
                        <a:ext cx="10713085" cy="52628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73288"/>
          <a:ext cx="10713085" cy="14319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04850" progId="Word.Document.8">
                  <p:embed/>
                </p:oleObj>
              </mc:Choice>
              <mc:Fallback>
                <p:oleObj name="" r:id="rId1" imgW="5286375" imgH="7048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73288"/>
                        <a:ext cx="10713085" cy="14319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899920"/>
          <a:ext cx="10713085" cy="30581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504950" progId="Word.Document.8">
                  <p:embed/>
                </p:oleObj>
              </mc:Choice>
              <mc:Fallback>
                <p:oleObj name="" r:id="rId1" imgW="5286375" imgH="15049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899920"/>
                        <a:ext cx="10713085" cy="30581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154873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2154873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07135"/>
          <a:ext cx="10712450" cy="3867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905000" progId="Word.Document.8">
                  <p:embed/>
                </p:oleObj>
              </mc:Choice>
              <mc:Fallback>
                <p:oleObj name="" r:id="rId1" imgW="5286375" imgH="19050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07135"/>
                        <a:ext cx="10712450" cy="38671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921828"/>
          <a:ext cx="10712450" cy="24377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200150" progId="Word.Document.8">
                  <p:embed/>
                </p:oleObj>
              </mc:Choice>
              <mc:Fallback>
                <p:oleObj name="" r:id="rId1" imgW="5286375" imgH="12001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921828"/>
                        <a:ext cx="10712450" cy="243776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235201"/>
          <a:ext cx="10712450" cy="4838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8125" progId="Word.Document.8">
                  <p:embed/>
                </p:oleObj>
              </mc:Choice>
              <mc:Fallback>
                <p:oleObj name="" r:id="rId1" imgW="5286375" imgH="238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2235201"/>
                        <a:ext cx="10712450" cy="4838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103246"/>
          <a:ext cx="10709910" cy="1238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103246"/>
                        <a:ext cx="10709910" cy="1238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460500"/>
          <a:ext cx="10712450" cy="28460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00175" progId="Word.Document.8">
                  <p:embed/>
                </p:oleObj>
              </mc:Choice>
              <mc:Fallback>
                <p:oleObj name="" r:id="rId1" imgW="5286375" imgH="14001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460500"/>
                        <a:ext cx="10712450" cy="28460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753235"/>
          <a:ext cx="10712450" cy="265303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04925" progId="Word.Document.8">
                  <p:embed/>
                </p:oleObj>
              </mc:Choice>
              <mc:Fallback>
                <p:oleObj name="" r:id="rId1" imgW="5286375" imgH="13049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753235"/>
                        <a:ext cx="10712450" cy="265303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809943"/>
          <a:ext cx="11522710" cy="45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209550" progId="Word.Document.12">
                  <p:embed/>
                </p:oleObj>
              </mc:Choice>
              <mc:Fallback>
                <p:oleObj name="" r:id="rId1" imgW="5286375" imgH="20955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809943"/>
                        <a:ext cx="11522710" cy="457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670878" y="1518285"/>
          <a:ext cx="10868025" cy="425577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362575" imgH="2095500" progId="Word.Document.8">
                  <p:embed/>
                </p:oleObj>
              </mc:Choice>
              <mc:Fallback>
                <p:oleObj name="" r:id="rId3" imgW="5362575" imgH="20955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670878" y="1518285"/>
                        <a:ext cx="10868025" cy="425577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64805" y="290290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7964805" y="290290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1" name="对象 30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64805" y="353472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2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7964805" y="353472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" name="对象 3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389620" y="414877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4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8389620" y="414877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5" name="对象 3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964805" y="473614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" name="" r:id="rId11" imgW="5286375" imgH="209550" progId="Word.Document.8">
                  <p:embed/>
                </p:oleObj>
              </mc:Choice>
              <mc:Fallback>
                <p:oleObj name="" r:id="rId11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7964805" y="473614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164273"/>
          <a:ext cx="10712450" cy="28276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390650" progId="Word.Document.8">
                  <p:embed/>
                </p:oleObj>
              </mc:Choice>
              <mc:Fallback>
                <p:oleObj name="" r:id="rId1" imgW="5286375" imgH="1390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164273"/>
                        <a:ext cx="10712450" cy="28276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3531553"/>
          <a:ext cx="10712450" cy="124015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609600" progId="Word.Document.8">
                  <p:embed/>
                </p:oleObj>
              </mc:Choice>
              <mc:Fallback>
                <p:oleObj name="" r:id="rId3" imgW="5286375" imgH="609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3531553"/>
                        <a:ext cx="10712450" cy="124015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14755"/>
          <a:ext cx="10712450" cy="48514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38125" progId="Word.Document.8">
                  <p:embed/>
                </p:oleObj>
              </mc:Choice>
              <mc:Fallback>
                <p:oleObj name="" r:id="rId1" imgW="5286375" imgH="2381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14755"/>
                        <a:ext cx="10712450" cy="48514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018030"/>
          <a:ext cx="10712450" cy="366268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1800225" progId="Word.Document.8">
                  <p:embed/>
                </p:oleObj>
              </mc:Choice>
              <mc:Fallback>
                <p:oleObj name="" r:id="rId3" imgW="5286375" imgH="18002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018030"/>
                        <a:ext cx="10712450" cy="366268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02373"/>
          <a:ext cx="10712450" cy="2054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009650" progId="Word.Document.8">
                  <p:embed/>
                </p:oleObj>
              </mc:Choice>
              <mc:Fallback>
                <p:oleObj name="" r:id="rId1" imgW="5286375" imgH="10096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02373"/>
                        <a:ext cx="10712450" cy="2054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1205" y="3574098"/>
          <a:ext cx="10709910" cy="835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409575" progId="Word.Document.8">
                  <p:embed/>
                </p:oleObj>
              </mc:Choice>
              <mc:Fallback>
                <p:oleObj name="" r:id="rId3" imgW="5286375" imgH="4095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205" y="3574098"/>
                        <a:ext cx="10709910" cy="8350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276350"/>
          <a:ext cx="10712450" cy="16090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790575" progId="Word.Document.8">
                  <p:embed/>
                </p:oleObj>
              </mc:Choice>
              <mc:Fallback>
                <p:oleObj name="" r:id="rId1" imgW="5286375" imgH="7905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276350"/>
                        <a:ext cx="10712450" cy="160909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51205" y="3082608"/>
          <a:ext cx="10709910" cy="30892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1514475" progId="Word.Document.8">
                  <p:embed/>
                </p:oleObj>
              </mc:Choice>
              <mc:Fallback>
                <p:oleObj name="" r:id="rId3" imgW="5286375" imgH="15144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51205" y="3082608"/>
                        <a:ext cx="10709910" cy="308927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072833"/>
          <a:ext cx="10712450" cy="2016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990600" progId="Word.Document.8">
                  <p:embed/>
                </p:oleObj>
              </mc:Choice>
              <mc:Fallback>
                <p:oleObj name="" r:id="rId1" imgW="5286375" imgH="99060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072833"/>
                        <a:ext cx="10712450" cy="20161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2891156"/>
          <a:ext cx="10709910" cy="3092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1514475" progId="Word.Document.8">
                  <p:embed/>
                </p:oleObj>
              </mc:Choice>
              <mc:Fallback>
                <p:oleObj name="" r:id="rId3" imgW="5286375" imgH="1514475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665" y="2891156"/>
                        <a:ext cx="10709910" cy="3092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665" y="1315085"/>
          <a:ext cx="10712450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665" y="1315085"/>
                        <a:ext cx="10712450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 idx="1"/>
            <p:custDataLst>
              <p:tags r:id="rId1"/>
            </p:custDataLst>
          </p:nvPr>
        </p:nvSpPr>
        <p:spPr/>
        <p:txBody>
          <a:bodyPr/>
          <a:lstStyle/>
          <a:p>
            <a:r>
              <a:rPr lang="zh-CN" altLang="en-US" dirty="0"/>
              <a:t>THANKS</a:t>
            </a:r>
            <a:endParaRPr lang="zh-CN" altLang="en-US" dirty="0"/>
          </a:p>
        </p:txBody>
      </p:sp>
    </p:spTree>
    <p:custDataLst>
      <p:tags r:id="rId2"/>
    </p:custData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941070"/>
          <a:ext cx="10713720" cy="5321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619375" progId="Word.Document.8">
                  <p:embed/>
                </p:oleObj>
              </mc:Choice>
              <mc:Fallback>
                <p:oleObj name="" r:id="rId1" imgW="5286375" imgH="261937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941070"/>
                        <a:ext cx="10713720" cy="53213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601470" y="223297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601470" y="223297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1517015" y="344709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1517015" y="344709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对象 5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693275" y="470566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9693275" y="470566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对象 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9728835" y="529304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" name="" r:id="rId9" imgW="5286375" imgH="209550" progId="Word.Document.8">
                  <p:embed/>
                </p:oleObj>
              </mc:Choice>
              <mc:Fallback>
                <p:oleObj name="" r:id="rId9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9728835" y="529304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1838960"/>
          <a:ext cx="10713720" cy="29032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1428750" progId="Word.Document.8">
                  <p:embed/>
                </p:oleObj>
              </mc:Choice>
              <mc:Fallback>
                <p:oleObj name="" r:id="rId1" imgW="5286375" imgH="1428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1838960"/>
                        <a:ext cx="10713720" cy="29032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840605" y="3104833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8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4840605" y="3104833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对象 9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4967605" y="3754438"/>
          <a:ext cx="10709910" cy="4248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7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4967605" y="3754438"/>
                        <a:ext cx="10709910" cy="42481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031" y="873125"/>
          <a:ext cx="10713720" cy="4451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190750" progId="Word.Document.8">
                  <p:embed/>
                </p:oleObj>
              </mc:Choice>
              <mc:Fallback>
                <p:oleObj name="" r:id="rId1" imgW="5286375" imgH="21907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031" y="873125"/>
                        <a:ext cx="10713720" cy="4451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对象 17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193406" y="3393123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193406" y="3393123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202296" y="4213543"/>
          <a:ext cx="10713720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" name="" r:id="rId5" imgW="5286375" imgH="209550" progId="Word.Document.8">
                  <p:embed/>
                </p:oleObj>
              </mc:Choice>
              <mc:Fallback>
                <p:oleObj name="" r:id="rId5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202296" y="4213543"/>
                        <a:ext cx="10713720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" name="对象 3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5093654" y="4888866"/>
          <a:ext cx="10714355" cy="42672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" name="" r:id="rId7" imgW="5286375" imgH="209550" progId="Word.Document.8">
                  <p:embed/>
                </p:oleObj>
              </mc:Choice>
              <mc:Fallback>
                <p:oleObj name="" r:id="rId7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5093654" y="4888866"/>
                        <a:ext cx="10714355" cy="42672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3" name="对象 2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124268"/>
          <a:ext cx="11522710" cy="13309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" name="" r:id="rId1" imgW="5286375" imgH="609600" progId="Word.Document.12">
                  <p:embed/>
                </p:oleObj>
              </mc:Choice>
              <mc:Fallback>
                <p:oleObj name="" r:id="rId1" imgW="5286375" imgH="609600" progId="Word.Document.12">
                  <p:embed/>
                  <p:pic>
                    <p:nvPicPr>
                      <p:cNvPr id="0" name="图片 1024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124268"/>
                        <a:ext cx="11522710" cy="133096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2846071"/>
          <a:ext cx="1071308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3" imgW="5286375" imgH="209550" progId="Word.Document.8">
                  <p:embed/>
                </p:oleObj>
              </mc:Choice>
              <mc:Fallback>
                <p:oleObj name="" r:id="rId3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748348" y="2846071"/>
                        <a:ext cx="1071308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3720148"/>
          <a:ext cx="10713085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5" imgW="5286375" imgH="314325" progId="Word.Document.8">
                  <p:embed/>
                </p:oleObj>
              </mc:Choice>
              <mc:Fallback>
                <p:oleObj name="" r:id="rId5" imgW="5286375" imgH="314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75348" y="3720148"/>
                        <a:ext cx="10713085" cy="639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8145"/>
          <a:ext cx="10713085" cy="425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8145"/>
                        <a:ext cx="10713085" cy="4254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640648"/>
          <a:ext cx="10713085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314325" progId="Word.Document.8">
                  <p:embed/>
                </p:oleObj>
              </mc:Choice>
              <mc:Fallback>
                <p:oleObj name="" r:id="rId3" imgW="5286375" imgH="314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640648"/>
                        <a:ext cx="10713085" cy="639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854200" y="209994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aphicFrame>
        <p:nvGraphicFramePr>
          <p:cNvPr id="5" name="对象 4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748348" y="1667828"/>
          <a:ext cx="10713085" cy="42608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7" name="" r:id="rId1" imgW="5286375" imgH="209550" progId="Word.Document.8">
                  <p:embed/>
                </p:oleObj>
              </mc:Choice>
              <mc:Fallback>
                <p:oleObj name="" r:id="rId1" imgW="5286375" imgH="209550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2"/>
                      <a:stretch>
                        <a:fillRect/>
                      </a:stretch>
                    </p:blipFill>
                    <p:spPr>
                      <a:xfrm>
                        <a:off x="748348" y="1667828"/>
                        <a:ext cx="10713085" cy="42608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对象 1">
            <a:hlinkClick r:id="" action="ppaction://ole?verb="/>
          </p:cNvPr>
          <p:cNvGraphicFramePr>
            <a:graphicFrameLocks noChangeAspect="1"/>
          </p:cNvGraphicFramePr>
          <p:nvPr/>
        </p:nvGraphicFramePr>
        <p:xfrm>
          <a:off x="875348" y="2640648"/>
          <a:ext cx="10713085" cy="6394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" name="" r:id="rId3" imgW="5286375" imgH="314325" progId="Word.Document.8">
                  <p:embed/>
                </p:oleObj>
              </mc:Choice>
              <mc:Fallback>
                <p:oleObj name="" r:id="rId3" imgW="5286375" imgH="314325" progId="Word.Document.8">
                  <p:embed/>
                  <p:pic>
                    <p:nvPicPr>
                      <p:cNvPr id="0" name="图片 409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875348" y="2640648"/>
                        <a:ext cx="10713085" cy="63944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1"/>
  <p:tag name="KSO_WM_UNIT_ID" val="_1*i*1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*f*1"/>
  <p:tag name="KSO_WM_UNIT_LAYERLEVEL" val="1"/>
  <p:tag name="KSO_WM_TAG_VERSION" val="1.0"/>
  <p:tag name="KSO_WM_BEAUTIFY_FLAG" val="#wm#"/>
  <p:tag name="KSO_WM_UNIT_CONTENT_GROUP_TYPE" val="contentchip"/>
</p:tagLst>
</file>

<file path=ppt/tags/tag100.xml><?xml version="1.0" encoding="utf-8"?>
<p:tagLst xmlns:p="http://schemas.openxmlformats.org/presentationml/2006/main">
  <p:tag name="KSO_WM_SLIDE_ID" val="custom20230280_1"/>
  <p:tag name="KSO_WM_TEMPLATE_SUBCATEGORY" val="29"/>
  <p:tag name="KSO_WM_TEMPLATE_MASTER_TYPE" val="0"/>
  <p:tag name="KSO_WM_TEMPLATE_COLOR_TYPE" val="0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30280"/>
  <p:tag name="KSO_WM_SLIDE_TYPE" val="title"/>
  <p:tag name="KSO_WM_SLIDE_SUBTYPE" val="pureTxt"/>
  <p:tag name="KSO_WM_SLIDE_LAYOUT" val="a_b_f"/>
  <p:tag name="KSO_WM_SLIDE_LAYOUT_CNT" val="1_1_1"/>
  <p:tag name="KSO_WM_SPECIAL_SOURCE" val="bdnull"/>
  <p:tag name="KSO_WM_TEMPLATE_THUMBS_INDEX" val="1、9"/>
  <p:tag name="KSO_WM_SLIDE_CONTENT_AREA" val="{&quot;left&quot;:&quot;413.45&quot;,&quot;top&quot;:&quot;89.95&quot;,&quot;width&quot;:&quot;493.5&quot;,&quot;height&quot;:&quot;323.95&quot;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custom20230280_9*a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THANKS"/>
</p:tagLst>
</file>

<file path=ppt/tags/tag102.xml><?xml version="1.0" encoding="utf-8"?>
<p:tagLst xmlns:p="http://schemas.openxmlformats.org/presentationml/2006/main">
  <p:tag name="KSO_WM_SLIDE_ID" val="custom20230280_9"/>
  <p:tag name="KSO_WM_TEMPLATE_SUBCATEGORY" val="29"/>
  <p:tag name="KSO_WM_TEMPLATE_MASTER_TYPE" val="0"/>
  <p:tag name="KSO_WM_TEMPLATE_COLOR_TYPE" val="0"/>
  <p:tag name="KSO_WM_SLIDE_ITEM_CNT" val="0"/>
  <p:tag name="KSO_WM_SLIDE_INDEX" val="9"/>
  <p:tag name="KSO_WM_TAG_VERSION" val="1.0"/>
  <p:tag name="KSO_WM_BEAUTIFY_FLAG" val="#wm#"/>
  <p:tag name="KSO_WM_TEMPLATE_CATEGORY" val="custom"/>
  <p:tag name="KSO_WM_TEMPLATE_INDEX" val="20230280"/>
  <p:tag name="KSO_WM_SLIDE_TYPE" val="endPage"/>
  <p:tag name="KSO_WM_SLIDE_SUBTYPE" val="pureTxt"/>
  <p:tag name="KSO_WM_SLIDE_LAYOUT" val="a_f"/>
  <p:tag name="KSO_WM_SLIDE_LAYOUT_CNT" val="1_1"/>
  <p:tag name="KSO_WM_SPECIAL_SOURCE" val="bdnull"/>
  <p:tag name="KSO_WM_SLIDE_CONTENT_AREA" val="{&quot;left&quot;:&quot;425.85&quot;,&quot;top&quot;:&quot;88.35&quot;,&quot;width&quot;:&quot;476.05&quot;,&quot;height&quot;:&quot;323.95&quot;}"/>
</p:tagLst>
</file>

<file path=ppt/tags/tag103.xml><?xml version="1.0" encoding="utf-8"?>
<p:tagLst xmlns:p="http://schemas.openxmlformats.org/presentationml/2006/main">
  <p:tag name="commondata" val="eyJoZGlkIjoiOTQyY2E4MjJiNGMyNzExZDI2ZWYzMWFiNmJhMTg4MWMifQ=="/>
</p:tagLst>
</file>

<file path=ppt/tags/tag11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*b*1"/>
  <p:tag name="KSO_WM_UNIT_LAYERLEVEL" val="1"/>
  <p:tag name="KSO_WM_TAG_VERSION" val="1.0"/>
  <p:tag name="KSO_WM_BEAUTIFY_FLAG" val="#wm#"/>
  <p:tag name="KSO_WM_UNIT_CONTENT_GROUP_TYPE" val="contentchip"/>
</p:tagLst>
</file>

<file path=ppt/tags/tag1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&#10;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*a*1"/>
  <p:tag name="KSO_WM_UNIT_LAYERLEVEL" val="1"/>
  <p:tag name="KSO_WM_TAG_VERSION" val="1.0"/>
  <p:tag name="KSO_WM_BEAUTIFY_FLAG" val="#wm#"/>
  <p:tag name="KSO_WM_UNIT_CONTENT_GROUP_TYPE" val="contentchip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2*f*1"/>
  <p:tag name="KSO_WM_UNIT_LAYERLEVEL" val="1"/>
  <p:tag name="KSO_WM_TAG_VERSION" val="1.0"/>
  <p:tag name="KSO_WM_BEAUTIFY_FLAG" val="#wm#"/>
  <p:tag name="KSO_WM_UNIT_PRESET_TEXT" val="单击此处添加文本具体内容，简明扼要的阐述您的观点。根据需要可酌情增减文字，以便观者准确的理解您传达的思想。&#10;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根据需要可酌情增减文字，以便观者准确的理解您传达的思想。单击此处添加文本具体内容，简明扼要的阐述您的观点。"/>
</p:tagLst>
</file>

<file path=ppt/tags/tag1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2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2"/>
  <p:tag name="KSO_WM_UNIT_ID" val="_1*i*2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25.xml><?xml version="1.0" encoding="utf-8"?>
<p:tagLst xmlns:p="http://schemas.openxmlformats.org/presentationml/2006/main">
  <p:tag name="KSO_WM_UNIT_ISCONTENTSTITLE" val="1"/>
  <p:tag name="KSO_WM_UNIT_ISNUMDGMTITLE" val="0"/>
  <p:tag name="KSO_WM_UNIT_PRESET_TEXT" val="目录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3*a*1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3"/>
  <p:tag name="KSO_WM_UNIT_ID" val="_1*i*3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35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添加文档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4*a*1"/>
  <p:tag name="KSO_WM_UNIT_LAYERLEVEL" val="1"/>
  <p:tag name="KSO_WM_TAG_VERSION" val="1.0"/>
  <p:tag name="KSO_WM_BEAUTIFY_FLAG" val="#wm#"/>
  <p:tag name="KSO_WM_UNIT_CONTENT_GROUP_TYPE" val="contentchip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5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5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6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6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i*7"/>
  <p:tag name="KSO_WM_UNIT_LAYERLEVEL" val="1"/>
  <p:tag name="KSO_WM_TAG_VERSION" val="1.0"/>
  <p:tag name="KSO_WM_BEAUTIFY_FLAG" val="#wm#"/>
  <p:tag name="KSO_WM_UNIT_CONTENT_GROUP_TYPE" val="contentchip"/>
  <p:tag name="KSO_WM_UNIT_TYPE" val="i"/>
  <p:tag name="KSO_WM_UNIT_INDEX" val="7"/>
</p:tagLst>
</file>

<file path=ppt/tags/tag39.xml><?xml version="1.0" encoding="utf-8"?>
<p:tagLst xmlns:p="http://schemas.openxmlformats.org/presentationml/2006/main">
  <p:tag name="KSO_WM_UNIT_PRESET_TEXT" val="01"/>
  <p:tag name="KSO_WM_UNIT_NOCLEAR" val="0"/>
  <p:tag name="KSO_WM_UNIT_VALUE" val="6"/>
  <p:tag name="KSO_WM_UNIT_HIGHLIGHT" val="0"/>
  <p:tag name="KSO_WM_UNIT_COMPATIBLE" val="1"/>
  <p:tag name="KSO_WM_UNIT_DIAGRAM_ISNUMVISUAL" val="0"/>
  <p:tag name="KSO_WM_UNIT_DIAGRAM_ISREFERUNIT" val="0"/>
  <p:tag name="KSO_WM_UNIT_TYPE" val="e"/>
  <p:tag name="KSO_WM_UNIT_INDEX" val="1"/>
  <p:tag name="KSO_WM_UNIT_ID" val="_4*e*1"/>
  <p:tag name="KSO_WM_UNIT_LAYERLEVEL" val="1"/>
  <p:tag name="KSO_WM_TAG_VERSION" val="1.0"/>
  <p:tag name="KSO_WM_BEAUTIFY_FLAG" val="#wm#"/>
  <p:tag name="KSO_WM_UNIT_CONTENT_GROUP_TYPE" val="contentchip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4"/>
  <p:tag name="KSO_WM_UNIT_ID" val="_1*i*4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4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5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5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2"/>
  <p:tag name="KSO_WM_UNIT_ID" val="_5*f*2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46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5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5"/>
  <p:tag name="KSO_WM_UNIT_ID" val="_1*i*5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51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2_1"/>
  <p:tag name="KSO_WM_UNIT_ID" val="_6*h_f*2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2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2_1"/>
  <p:tag name="KSO_WM_UNIT_ID" val="_6*h_a*2_1"/>
  <p:tag name="KSO_WM_UNIT_LAYERLEVEL" val="1_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h_f"/>
  <p:tag name="KSO_WM_UNIT_INDEX" val="1_1"/>
  <p:tag name="KSO_WM_UNIT_ID" val="_6*h_f*1_1"/>
  <p:tag name="KSO_WM_UNIT_LAYERLEVEL" val="1_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54.xml><?xml version="1.0" encoding="utf-8"?>
<p:tagLst xmlns:p="http://schemas.openxmlformats.org/presentationml/2006/main">
  <p:tag name="KSO_WM_UNIT_ISCONTENTSTITLE" val="0"/>
  <p:tag name="KSO_WM_UNIT_ISNUMDGMTITLE" val="0"/>
  <p:tag name="KSO_WM_UNIT_PRESET_TEXT" val="添加小标题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h_a"/>
  <p:tag name="KSO_WM_UNIT_INDEX" val="1_1"/>
  <p:tag name="KSO_WM_UNIT_ID" val="_6*h_a*1_1"/>
  <p:tag name="KSO_WM_UNIT_LAYERLEVEL" val="1_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6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6"/>
  <p:tag name="KSO_WM_UNIT_ID" val="_1*i*6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7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67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9*f*1"/>
  <p:tag name="KSO_WM_UNIT_LAYERLEVEL" val="1"/>
  <p:tag name="KSO_WM_TAG_VERSION" val="1.0"/>
  <p:tag name="KSO_WM_BEAUTIFY_FLAG" val="#wm#"/>
  <p:tag name="KSO_WM_UNIT_PRESET_TEXT" val="单击此处编辑母版文本样式&#10;第二级&#10;第三级&#10;第四级&#10;第五级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7"/>
  <p:tag name="KSO_WM_UNIT_ID" val="_1*i*7"/>
  <p:tag name="KSO_WM_UNIT_LAYERLEVEL" val="1"/>
  <p:tag name="KSO_WM_TAG_VERSION" val="1.0"/>
  <p:tag name="KSO_WM_BEAUTIFY_FLAG" val="#wm#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72.xml><?xml version="1.0" encoding="utf-8"?>
<p:tagLst xmlns:p="http://schemas.openxmlformats.org/presentationml/2006/main">
  <p:tag name="KSO_WM_UNIT_ISCONTENTSTITLE" val="0"/>
  <p:tag name="KSO_WM_UNIT_ISNUMDGMTITLE" val="0"/>
  <p:tag name="KSO_WM_UNIT_PRESET_TEXT" val="单击此处添加副标题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_10*b*1"/>
  <p:tag name="KSO_WM_UNIT_LAYERLEVEL" val="1"/>
  <p:tag name="KSO_WM_TAG_VERSION" val="1.0"/>
  <p:tag name="KSO_WM_BEAUTIFY_FLAG" val="#wm#"/>
  <p:tag name="KSO_WM_UNIT_CONTENT_GROUP_TYPE" val="titlestyle"/>
</p:tagLst>
</file>

<file path=ppt/tags/tag7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0*a*1"/>
  <p:tag name="KSO_WM_UNIT_LAYERLEVEL" val="1"/>
  <p:tag name="KSO_WM_TAG_VERSION" val="1.0"/>
  <p:tag name="KSO_WM_BEAUTIFY_FLAG" val="#wm#"/>
  <p:tag name="KSO_WM_UNIT_CONTENT_GROUP_TYPE" val="titlestyle"/>
  <p:tag name="KSO_WM_UNIT_PRESET_TEXT" val="单击添加文档标题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1"/>
  <p:tag name="KSO_WM_UNIT_LAYERLEVEL" val="1"/>
  <p:tag name="KSO_WM_TAG_VERSION" val="1.0"/>
  <p:tag name="KSO_WM_BEAUTIFY_FLAG" val="#wm#"/>
  <p:tag name="KSO_WM_UNIT_TYPE" val="i"/>
  <p:tag name="KSO_WM_UNIT_INDEX" val="1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2"/>
  <p:tag name="KSO_WM_UNIT_LAYERLEVEL" val="1"/>
  <p:tag name="KSO_WM_TAG_VERSION" val="1.0"/>
  <p:tag name="KSO_WM_BEAUTIFY_FLAG" val="#wm#"/>
  <p:tag name="KSO_WM_UNIT_TYPE" val="i"/>
  <p:tag name="KSO_WM_UNIT_INDEX" val="2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3"/>
  <p:tag name="KSO_WM_UNIT_LAYERLEVEL" val="1"/>
  <p:tag name="KSO_WM_TAG_VERSION" val="1.0"/>
  <p:tag name="KSO_WM_BEAUTIFY_FLAG" val="#wm#"/>
  <p:tag name="KSO_WM_UNIT_TYPE" val="i"/>
  <p:tag name="KSO_WM_UNIT_INDEX" val="3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8"/>
  <p:tag name="KSO_WM_UNIT_ID" val="_1*i*8"/>
  <p:tag name="KSO_WM_UNIT_LAYERLEVEL" val="1"/>
  <p:tag name="KSO_WM_TAG_VERSION" val="1.0"/>
  <p:tag name="KSO_WM_BEAUTIFY_FLAG" val="#wm#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4"/>
  <p:tag name="KSO_WM_UNIT_LAYERLEVEL" val="1"/>
  <p:tag name="KSO_WM_TAG_VERSION" val="1.0"/>
  <p:tag name="KSO_WM_BEAUTIFY_FLAG" val="#wm#"/>
  <p:tag name="KSO_WM_UNIT_TYPE" val="i"/>
  <p:tag name="KSO_WM_UNIT_INDEX" val="4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5"/>
  <p:tag name="KSO_WM_UNIT_LAYERLEVEL" val="1"/>
  <p:tag name="KSO_WM_TAG_VERSION" val="1.0"/>
  <p:tag name="KSO_WM_BEAUTIFY_FLAG" val="#wm#"/>
  <p:tag name="KSO_WM_UNIT_TYPE" val="i"/>
  <p:tag name="KSO_WM_UNIT_INDEX" val="5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6"/>
  <p:tag name="KSO_WM_UNIT_LAYERLEVEL" val="1"/>
  <p:tag name="KSO_WM_TAG_VERSION" val="1.0"/>
  <p:tag name="KSO_WM_BEAUTIFY_FLAG" val="#wm#"/>
  <p:tag name="KSO_WM_UNIT_TYPE" val="i"/>
  <p:tag name="KSO_WM_UNIT_INDEX" val="6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7"/>
  <p:tag name="KSO_WM_UNIT_LAYERLEVEL" val="1"/>
  <p:tag name="KSO_WM_TAG_VERSION" val="1.0"/>
  <p:tag name="KSO_WM_BEAUTIFY_FLAG" val="#wm#"/>
  <p:tag name="KSO_WM_UNIT_TYPE" val="i"/>
  <p:tag name="KSO_WM_UNIT_INDEX" val="7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8"/>
  <p:tag name="KSO_WM_UNIT_LAYERLEVEL" val="1"/>
  <p:tag name="KSO_WM_TAG_VERSION" val="1.0"/>
  <p:tag name="KSO_WM_BEAUTIFY_FLAG" val="#wm#"/>
  <p:tag name="KSO_WM_UNIT_TYPE" val="i"/>
  <p:tag name="KSO_WM_UNIT_INDEX" val="8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i*9"/>
  <p:tag name="KSO_WM_UNIT_LAYERLEVEL" val="1"/>
  <p:tag name="KSO_WM_TAG_VERSION" val="1.0"/>
  <p:tag name="KSO_WM_BEAUTIFY_FLAG" val="#wm#"/>
  <p:tag name="KSO_WM_UNIT_TYPE" val="i"/>
  <p:tag name="KSO_WM_UNIT_INDEX" val="9"/>
</p:tagLst>
</file>

<file path=ppt/tags/tag86.xml><?xml version="1.0" encoding="utf-8"?>
<p:tagLst xmlns:p="http://schemas.openxmlformats.org/presentationml/2006/main">
  <p:tag name="KSO_WM_UNIT_SUBTYPE" val="b"/>
  <p:tag name="KSO_WM_UNIT_PRESET_TEXT" val="汇报人：稻壳儿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_11*f*1"/>
  <p:tag name="KSO_WM_UNIT_LAYERLEVEL" val="1"/>
  <p:tag name="KSO_WM_TAG_VERSION" val="1.0"/>
  <p:tag name="KSO_WM_BEAUTIFY_FLAG" val="#wm#"/>
  <p:tag name="KSO_WM_UNIT_CONTENT_GROUP_TYPE" val="contentchip"/>
</p:tagLst>
</file>

<file path=ppt/tags/tag87.xml><?xml version="1.0" encoding="utf-8"?>
<p:tagLst xmlns:p="http://schemas.openxmlformats.org/presentationml/2006/main">
  <p:tag name="KSO_WM_UNIT_ISCONTENTSTITLE" val="0"/>
  <p:tag name="KSO_WM_UNIT_ISNUMDGMTITLE" val="0"/>
  <p:tag name="KSO_WM_UNIT_PRESET_TEXT" val="THANKS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a"/>
  <p:tag name="KSO_WM_UNIT_INDEX" val="1"/>
  <p:tag name="KSO_WM_UNIT_ID" val="_11*a*1"/>
  <p:tag name="KSO_WM_UNIT_LAYERLEVEL" val="1"/>
  <p:tag name="KSO_WM_TAG_VERSION" val="1.0"/>
  <p:tag name="KSO_WM_BEAUTIFY_FLAG" val="#wm#"/>
  <p:tag name="KSO_WM_UNIT_CONTENT_GROUP_TYPE" val="contentchip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TYPE" val="i"/>
  <p:tag name="KSO_WM_UNIT_INDEX" val="9"/>
  <p:tag name="KSO_WM_UNIT_ID" val="_1*i*9"/>
  <p:tag name="KSO_WM_UNIT_LAYERLEVEL" val="1"/>
  <p:tag name="KSO_WM_TAG_VERSION" val="1.0"/>
  <p:tag name="KSO_WM_BEAUTIFY_FLAG" val="#wm#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i*1"/>
  <p:tag name="KSO_WM_UNIT_LAYERLEVEL" val="1"/>
  <p:tag name="KSO_WM_TAG_VERSION" val="1.0"/>
  <p:tag name="KSO_WM_BEAUTIFY_FLAG" val="#wm#"/>
  <p:tag name="KSO_WM_UNIT_CONTENT_GROUP_TYPE" val="titlestyle"/>
  <p:tag name="KSO_WM_UNIT_TYPE" val="i"/>
  <p:tag name="KSO_WM_UNIT_INDEX" val="1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30280"/>
</p:tagLst>
</file>

<file path=ppt/tags/tag97.xml><?xml version="1.0" encoding="utf-8"?>
<p:tagLst xmlns:p="http://schemas.openxmlformats.org/presentationml/2006/main">
  <p:tag name="KSO_WM_TEMPLATE_SUBCATEGORY" val="29"/>
  <p:tag name="KSO_WM_TEMPLATE_MASTER_TYPE" val="0"/>
  <p:tag name="KSO_WM_TEMPLATE_COLOR_TYPE" val="0"/>
  <p:tag name="KSO_WM_TAG_VERSION" val="1.0"/>
  <p:tag name="KSO_WM_BEAUTIFY_FLAG" val="#wm#"/>
  <p:tag name="KSO_WM_TEMPLATE_CATEGORY" val="custom"/>
  <p:tag name="KSO_WM_TEMPLATE_INDEX" val="20230280"/>
  <p:tag name="KSO_WM_SPECIAL_SOURCE" val="bdnull"/>
  <p:tag name="KSO_WM_TEMPLATE_THUMBS_INDEX" val="1、9"/>
</p:tagLst>
</file>

<file path=ppt/tags/tag98.xml><?xml version="1.0" encoding="utf-8"?>
<p:tagLst xmlns:p="http://schemas.openxmlformats.org/presentationml/2006/main">
  <p:tag name="KSO_WM_UNIT_SUBTYPE" val="b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f"/>
  <p:tag name="KSO_WM_UNIT_INDEX" val="1"/>
  <p:tag name="KSO_WM_UNIT_ID" val="custom20230280_1*f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汇报人：WPS"/>
</p:tagLst>
</file>

<file path=ppt/tags/tag9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7"/>
  <p:tag name="KSO_WM_UNIT_HIGHLIGHT" val="0"/>
  <p:tag name="KSO_WM_UNIT_COMPATIBLE" val="0"/>
  <p:tag name="KSO_WM_UNIT_DIAGRAM_ISNUMVISUAL" val="0"/>
  <p:tag name="KSO_WM_UNIT_DIAGRAM_ISREFERUNIT" val="0"/>
  <p:tag name="KSO_WM_UNIT_TYPE" val="b"/>
  <p:tag name="KSO_WM_UNIT_INDEX" val="1"/>
  <p:tag name="KSO_WM_UNIT_ID" val="custom20230280_1*b*1"/>
  <p:tag name="KSO_WM_TEMPLATE_CATEGORY" val="custom"/>
  <p:tag name="KSO_WM_TEMPLATE_INDEX" val="20230280"/>
  <p:tag name="KSO_WM_UNIT_LAYERLEVEL" val="1"/>
  <p:tag name="KSO_WM_TAG_VERSION" val="1.0"/>
  <p:tag name="KSO_WM_BEAUTIFY_FLAG" val="#wm#"/>
  <p:tag name="KSO_WM_UNIT_CONTENT_GROUP_TYPE" val="contentchip"/>
  <p:tag name="KSO_WM_UNIT_PRESET_TEXT" val="单击此处添加副标题"/>
</p:tagLst>
</file>

<file path=ppt/theme/theme1.xml><?xml version="1.0" encoding="utf-8"?>
<a:theme xmlns:a="http://schemas.openxmlformats.org/drawingml/2006/main" name="Office 主题">
  <a:themeElements>
    <a:clrScheme name="自定义 116">
      <a:dk1>
        <a:srgbClr val="000000"/>
      </a:dk1>
      <a:lt1>
        <a:srgbClr val="FFFFFF"/>
      </a:lt1>
      <a:dk2>
        <a:srgbClr val="1F4A2C"/>
      </a:dk2>
      <a:lt2>
        <a:srgbClr val="F1F9F3"/>
      </a:lt2>
      <a:accent1>
        <a:srgbClr val="80B0B2"/>
      </a:accent1>
      <a:accent2>
        <a:srgbClr val="789FB8"/>
      </a:accent2>
      <a:accent3>
        <a:srgbClr val="6F8EBE"/>
      </a:accent3>
      <a:accent4>
        <a:srgbClr val="9FC597"/>
      </a:accent4>
      <a:accent5>
        <a:srgbClr val="94B77F"/>
      </a:accent5>
      <a:accent6>
        <a:srgbClr val="7EA560"/>
      </a:accent6>
      <a:hlink>
        <a:srgbClr val="0563C1"/>
      </a:hlink>
      <a:folHlink>
        <a:srgbClr val="954D72"/>
      </a:folHlink>
    </a:clrScheme>
    <a:fontScheme name="自定义 47">
      <a:majorFont>
        <a:latin typeface="汉仪书宋二简"/>
        <a:ea typeface="汉仪书宋二简"/>
        <a:cs typeface=""/>
      </a:majorFont>
      <a:minorFont>
        <a:latin typeface="MiSans Normal"/>
        <a:ea typeface="MiSans Norm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</Words>
  <Application>WPS 演示</Application>
  <PresentationFormat>宽屏</PresentationFormat>
  <Paragraphs>6</Paragraphs>
  <Slides>36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66</vt:i4>
      </vt:variant>
      <vt:variant>
        <vt:lpstr>幻灯片标题</vt:lpstr>
      </vt:variant>
      <vt:variant>
        <vt:i4>36</vt:i4>
      </vt:variant>
    </vt:vector>
  </HeadingPairs>
  <TitlesOfParts>
    <vt:vector size="112" baseType="lpstr">
      <vt:lpstr>Arial</vt:lpstr>
      <vt:lpstr>宋体</vt:lpstr>
      <vt:lpstr>Wingdings</vt:lpstr>
      <vt:lpstr>MiSans Normal</vt:lpstr>
      <vt:lpstr>Wingdings</vt:lpstr>
      <vt:lpstr>汉仪书宋二简</vt:lpstr>
      <vt:lpstr>微软雅黑</vt:lpstr>
      <vt:lpstr>Arial Unicode MS</vt:lpstr>
      <vt:lpstr>Calibri</vt:lpstr>
      <vt:lpstr>Office 主题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Word.Document.12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南通精博江海名师（客服）</cp:lastModifiedBy>
  <cp:revision>50</cp:revision>
  <dcterms:created xsi:type="dcterms:W3CDTF">2023-08-09T12:44:00Z</dcterms:created>
  <dcterms:modified xsi:type="dcterms:W3CDTF">2025-04-06T01:21:54Z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