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415" r:id="rId8"/>
    <p:sldId id="399" r:id="rId9"/>
    <p:sldId id="416" r:id="rId10"/>
    <p:sldId id="400" r:id="rId11"/>
    <p:sldId id="401" r:id="rId12"/>
    <p:sldId id="402" r:id="rId13"/>
    <p:sldId id="417" r:id="rId14"/>
    <p:sldId id="403" r:id="rId15"/>
    <p:sldId id="404" r:id="rId16"/>
    <p:sldId id="418" r:id="rId17"/>
    <p:sldId id="405" r:id="rId18"/>
    <p:sldId id="419" r:id="rId19"/>
    <p:sldId id="406" r:id="rId20"/>
    <p:sldId id="407" r:id="rId21"/>
    <p:sldId id="408" r:id="rId22"/>
    <p:sldId id="409" r:id="rId23"/>
    <p:sldId id="420" r:id="rId24"/>
    <p:sldId id="410" r:id="rId25"/>
    <p:sldId id="411" r:id="rId26"/>
    <p:sldId id="412" r:id="rId27"/>
    <p:sldId id="413" r:id="rId28"/>
    <p:sldId id="352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0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2  </a:t>
            </a:r>
            <a:r>
              <a:rPr lang="zh-CN" altLang="en-US" sz="3200"/>
              <a:t>常用逻辑用语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第一章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62125"/>
          <a:ext cx="11163935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62125"/>
                        <a:ext cx="11163935" cy="333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78075"/>
          <a:ext cx="11163935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378075"/>
                        <a:ext cx="11163935" cy="210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8743"/>
          <a:ext cx="11163935" cy="175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28675" progId="Word.Document.8">
                  <p:embed/>
                </p:oleObj>
              </mc:Choice>
              <mc:Fallback>
                <p:oleObj name="" r:id="rId1" imgW="5286375" imgH="828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8743"/>
                        <a:ext cx="11163935" cy="1758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152141"/>
          <a:ext cx="11163935" cy="297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152141"/>
                        <a:ext cx="11163935" cy="297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08848"/>
          <a:ext cx="11163935" cy="321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514475" progId="Word.Document.8">
                  <p:embed/>
                </p:oleObj>
              </mc:Choice>
              <mc:Fallback>
                <p:oleObj name="" r:id="rId3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08848"/>
                        <a:ext cx="11163935" cy="3211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21815"/>
          <a:ext cx="11163935" cy="321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21815"/>
                        <a:ext cx="11163935" cy="321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95475"/>
          <a:ext cx="11163935" cy="321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95475"/>
                        <a:ext cx="11163935" cy="321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95158"/>
          <a:ext cx="11163935" cy="321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95158"/>
                        <a:ext cx="11163935" cy="3215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12570"/>
          <a:ext cx="11163935" cy="382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12570"/>
                        <a:ext cx="11163935" cy="3821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83310"/>
          <a:ext cx="11163935" cy="507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83310"/>
                        <a:ext cx="11163935" cy="5076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15160"/>
          <a:ext cx="1116393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28725" progId="Word.Document.8">
                  <p:embed/>
                </p:oleObj>
              </mc:Choice>
              <mc:Fallback>
                <p:oleObj name="" r:id="rId1" imgW="5286375" imgH="1228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15160"/>
                        <a:ext cx="11163935" cy="260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8497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8497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4377690"/>
          <a:ext cx="11163935" cy="1291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4377690"/>
                        <a:ext cx="11163935" cy="1291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01876"/>
          <a:ext cx="11163935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904875" progId="Word.Document.8">
                  <p:embed/>
                </p:oleObj>
              </mc:Choice>
              <mc:Fallback>
                <p:oleObj name="" r:id="rId5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301876"/>
                        <a:ext cx="11163935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97343"/>
          <a:ext cx="11163935" cy="408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24050" progId="Word.Document.8">
                  <p:embed/>
                </p:oleObj>
              </mc:Choice>
              <mc:Fallback>
                <p:oleObj name="" r:id="rId1" imgW="5286375" imgH="1924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97343"/>
                        <a:ext cx="11163935" cy="4087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57948"/>
          <a:ext cx="1116393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47875" progId="Word.Document.8">
                  <p:embed/>
                </p:oleObj>
              </mc:Choice>
              <mc:Fallback>
                <p:oleObj name="" r:id="rId1" imgW="5286375" imgH="2047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57948"/>
                        <a:ext cx="1116393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0491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0491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194051"/>
          <a:ext cx="11163935" cy="296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194051"/>
                        <a:ext cx="11163935" cy="296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62151"/>
          <a:ext cx="11163935" cy="129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962151"/>
                        <a:ext cx="11163935" cy="1292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540443"/>
          <a:ext cx="11163935" cy="101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" y="3540443"/>
                        <a:ext cx="11163935" cy="1010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592706"/>
          <a:ext cx="1116393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592706"/>
                        <a:ext cx="1116393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662873"/>
          <a:ext cx="11163935" cy="359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662873"/>
                        <a:ext cx="11163935" cy="3596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57605"/>
          <a:ext cx="11163935" cy="129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157605"/>
                        <a:ext cx="11163935" cy="1294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22985"/>
          <a:ext cx="11163935" cy="168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22985"/>
                        <a:ext cx="11163935" cy="168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826703"/>
          <a:ext cx="11163935" cy="354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66875" progId="Word.Document.8">
                  <p:embed/>
                </p:oleObj>
              </mc:Choice>
              <mc:Fallback>
                <p:oleObj name="" r:id="rId3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826703"/>
                        <a:ext cx="11163935" cy="354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84008"/>
          <a:ext cx="11163935" cy="16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84008"/>
                        <a:ext cx="11163935" cy="16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428683"/>
          <a:ext cx="11163935" cy="2099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428683"/>
                        <a:ext cx="11163935" cy="2099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75448"/>
          <a:ext cx="11163935" cy="318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75448"/>
                        <a:ext cx="11163935" cy="3188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32585"/>
          <a:ext cx="11163935" cy="359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32585"/>
                        <a:ext cx="11163935" cy="3592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34540"/>
          <a:ext cx="11163935" cy="224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34540"/>
                        <a:ext cx="11163935" cy="224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05000"/>
          <a:ext cx="1116393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38275" progId="Word.Document.8">
                  <p:embed/>
                </p:oleObj>
              </mc:Choice>
              <mc:Fallback>
                <p:oleObj name="" r:id="rId1" imgW="5286375" imgH="1438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05000"/>
                        <a:ext cx="11163935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69658"/>
          <a:ext cx="11163935" cy="224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69658"/>
                        <a:ext cx="11163935" cy="2240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438843"/>
          <a:ext cx="11163935" cy="321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14475" progId="Word.Document.8">
                  <p:embed/>
                </p:oleObj>
              </mc:Choice>
              <mc:Fallback>
                <p:oleObj name="" r:id="rId3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438843"/>
                        <a:ext cx="11163935" cy="3212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03923"/>
          <a:ext cx="11163935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71550" progId="Word.Document.8">
                  <p:embed/>
                </p:oleObj>
              </mc:Choice>
              <mc:Fallback>
                <p:oleObj name="" r:id="rId1" imgW="5286375" imgH="971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03923"/>
                        <a:ext cx="11163935" cy="206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2963546"/>
          <a:ext cx="11163935" cy="305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38275" progId="Word.Document.8">
                  <p:embed/>
                </p:oleObj>
              </mc:Choice>
              <mc:Fallback>
                <p:oleObj name="" r:id="rId3" imgW="5286375" imgH="1438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2963546"/>
                        <a:ext cx="11163935" cy="305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演示</Application>
  <PresentationFormat>宽屏</PresentationFormat>
  <Paragraphs>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26</vt:i4>
      </vt:variant>
    </vt:vector>
  </HeadingPairs>
  <TitlesOfParts>
    <vt:vector size="7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65</cp:revision>
  <dcterms:created xsi:type="dcterms:W3CDTF">2023-08-09T12:44:00Z</dcterms:created>
  <dcterms:modified xsi:type="dcterms:W3CDTF">2025-04-11T08:12:46Z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