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35" r:id="rId7"/>
    <p:sldId id="428" r:id="rId8"/>
    <p:sldId id="436" r:id="rId9"/>
    <p:sldId id="400" r:id="rId10"/>
    <p:sldId id="437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47" r:id="rId22"/>
    <p:sldId id="438" r:id="rId23"/>
    <p:sldId id="412" r:id="rId24"/>
    <p:sldId id="439" r:id="rId25"/>
    <p:sldId id="415" r:id="rId26"/>
    <p:sldId id="416" r:id="rId27"/>
    <p:sldId id="440" r:id="rId28"/>
    <p:sldId id="441" r:id="rId29"/>
    <p:sldId id="442" r:id="rId30"/>
    <p:sldId id="414" r:id="rId31"/>
    <p:sldId id="417" r:id="rId32"/>
    <p:sldId id="418" r:id="rId33"/>
    <p:sldId id="349" r:id="rId34"/>
    <p:sldId id="430" r:id="rId35"/>
    <p:sldId id="444" r:id="rId36"/>
    <p:sldId id="445" r:id="rId37"/>
    <p:sldId id="420" r:id="rId38"/>
    <p:sldId id="448" r:id="rId39"/>
    <p:sldId id="446" r:id="rId40"/>
    <p:sldId id="352" r:id="rId41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0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13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4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5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0.e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57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2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5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6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6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63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64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6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67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0.e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6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8.xml"/><Relationship Id="rId16" Type="http://schemas.openxmlformats.org/officeDocument/2006/relationships/image" Target="../media/image13.e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2.e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70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4.e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63.emf"/><Relationship Id="rId1" Type="http://schemas.openxmlformats.org/officeDocument/2006/relationships/oleObject" Target="../embeddings/oleObject7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74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75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76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77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78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1.e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0.emf"/><Relationship Id="rId1" Type="http://schemas.openxmlformats.org/officeDocument/2006/relationships/oleObject" Target="../embeddings/oleObject79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8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8.xml"/><Relationship Id="rId11" Type="http://schemas.openxmlformats.org/officeDocument/2006/relationships/image" Target="../media/image13.emf"/><Relationship Id="rId10" Type="http://schemas.openxmlformats.org/officeDocument/2006/relationships/oleObject" Target="../embeddings/oleObject17.bin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8.xml"/><Relationship Id="rId7" Type="http://schemas.openxmlformats.org/officeDocument/2006/relationships/oleObject" Target="../embeddings/oleObject22.bin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emf"/><Relationship Id="rId8" Type="http://schemas.openxmlformats.org/officeDocument/2006/relationships/oleObject" Target="../embeddings/oleObject27.bin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1.e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8.xml"/><Relationship Id="rId10" Type="http://schemas.openxmlformats.org/officeDocument/2006/relationships/oleObject" Target="../embeddings/oleObject28.bin"/><Relationship Id="rId1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emf"/><Relationship Id="rId8" Type="http://schemas.openxmlformats.org/officeDocument/2006/relationships/oleObject" Target="../embeddings/oleObject33.bin"/><Relationship Id="rId7" Type="http://schemas.openxmlformats.org/officeDocument/2006/relationships/oleObject" Target="../embeddings/oleObject32.bin"/><Relationship Id="rId6" Type="http://schemas.openxmlformats.org/officeDocument/2006/relationships/image" Target="../media/image22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4.e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8.xml"/><Relationship Id="rId1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3  </a:t>
            </a:r>
            <a:r>
              <a:rPr lang="zh-CN" altLang="en-US" sz="3200"/>
              <a:t>等式与不等式的性质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第一章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集合与常用逻辑用语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945"/>
          <a:ext cx="1071308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945"/>
                        <a:ext cx="1071308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669541"/>
          <a:ext cx="10713085" cy="58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85750" progId="Word.Document.8">
                  <p:embed/>
                </p:oleObj>
              </mc:Choice>
              <mc:Fallback>
                <p:oleObj name="" r:id="rId3" imgW="5286375" imgH="285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669541"/>
                        <a:ext cx="10713085" cy="58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54200" y="2099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678431"/>
          <a:ext cx="10713085" cy="56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76225" progId="Word.Document.8">
                  <p:embed/>
                </p:oleObj>
              </mc:Choice>
              <mc:Fallback>
                <p:oleObj name="" r:id="rId3" imgW="5286375" imgH="276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678431"/>
                        <a:ext cx="10713085" cy="56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310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310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458086"/>
          <a:ext cx="10713085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19100" progId="Word.Document.8">
                  <p:embed/>
                </p:oleObj>
              </mc:Choice>
              <mc:Fallback>
                <p:oleObj name="" r:id="rId3" imgW="5286375" imgH="419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458086"/>
                        <a:ext cx="10713085" cy="85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70000"/>
          <a:ext cx="10713085" cy="244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70000"/>
                        <a:ext cx="10713085" cy="244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84868"/>
          <a:ext cx="1071308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84868"/>
                        <a:ext cx="1071308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15353"/>
          <a:ext cx="10713085" cy="278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71600" progId="Word.Document.8">
                  <p:embed/>
                </p:oleObj>
              </mc:Choice>
              <mc:Fallback>
                <p:oleObj name="" r:id="rId1" imgW="5286375" imgH="1371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15353"/>
                        <a:ext cx="10713085" cy="2789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85541"/>
          <a:ext cx="10713085" cy="205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685541"/>
                        <a:ext cx="10713085" cy="205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43330"/>
          <a:ext cx="1071308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47750" progId="Word.Document.8">
                  <p:embed/>
                </p:oleObj>
              </mc:Choice>
              <mc:Fallback>
                <p:oleObj name="" r:id="rId1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43330"/>
                        <a:ext cx="10713085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38158"/>
          <a:ext cx="10713085" cy="205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38158"/>
                        <a:ext cx="10713085" cy="2059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2081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2081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93265"/>
          <a:ext cx="10713085" cy="315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552575" progId="Word.Document.8">
                  <p:embed/>
                </p:oleObj>
              </mc:Choice>
              <mc:Fallback>
                <p:oleObj name="" r:id="rId3" imgW="5286375" imgH="1552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993265"/>
                        <a:ext cx="10713085" cy="315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96123"/>
          <a:ext cx="1071308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96123"/>
                        <a:ext cx="10713085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49008"/>
          <a:ext cx="10713085" cy="307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49008"/>
                        <a:ext cx="10713085" cy="307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40138"/>
          <a:ext cx="10713085" cy="244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640138"/>
                        <a:ext cx="10713085" cy="244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0515"/>
          <a:ext cx="10713085" cy="201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0515"/>
                        <a:ext cx="10713085" cy="201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40431"/>
          <a:ext cx="10713085" cy="220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85850" progId="Word.Document.8">
                  <p:embed/>
                </p:oleObj>
              </mc:Choice>
              <mc:Fallback>
                <p:oleObj name="" r:id="rId3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440431"/>
                        <a:ext cx="10713085" cy="220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1955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1955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08251"/>
          <a:ext cx="10713085" cy="160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790575" progId="Word.Document.8">
                  <p:embed/>
                </p:oleObj>
              </mc:Choice>
              <mc:Fallback>
                <p:oleObj name="" r:id="rId3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08251"/>
                        <a:ext cx="10713085" cy="160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7513"/>
          <a:ext cx="10713085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7513"/>
                        <a:ext cx="10713085" cy="83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00338"/>
          <a:ext cx="10713085" cy="294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47800" progId="Word.Document.8">
                  <p:embed/>
                </p:oleObj>
              </mc:Choice>
              <mc:Fallback>
                <p:oleObj name="" r:id="rId3" imgW="5286375" imgH="1447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00338"/>
                        <a:ext cx="10713085" cy="294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75995"/>
          <a:ext cx="107130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75995"/>
                        <a:ext cx="10713085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53578"/>
          <a:ext cx="10713085" cy="451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219325" progId="Word.Document.8">
                  <p:embed/>
                </p:oleObj>
              </mc:Choice>
              <mc:Fallback>
                <p:oleObj name="" r:id="rId3" imgW="5286375" imgH="2219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953578"/>
                        <a:ext cx="10713085" cy="4515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88490"/>
          <a:ext cx="10713085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28725" progId="Word.Document.8">
                  <p:embed/>
                </p:oleObj>
              </mc:Choice>
              <mc:Fallback>
                <p:oleObj name="" r:id="rId1" imgW="5286375" imgH="1228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88490"/>
                        <a:ext cx="10713085" cy="249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10703"/>
          <a:ext cx="10713085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10703"/>
                        <a:ext cx="10713085" cy="265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70685"/>
          <a:ext cx="10713085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70685"/>
                        <a:ext cx="10713085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14170"/>
          <a:ext cx="10713085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33575" progId="Word.Document.8">
                  <p:embed/>
                </p:oleObj>
              </mc:Choice>
              <mc:Fallback>
                <p:oleObj name="" r:id="rId1" imgW="5286375" imgH="1933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14170"/>
                        <a:ext cx="10713085" cy="393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69048"/>
          <a:ext cx="10713085" cy="199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81075" progId="Word.Document.8">
                  <p:embed/>
                </p:oleObj>
              </mc:Choice>
              <mc:Fallback>
                <p:oleObj name="" r:id="rId1" imgW="5286375" imgH="981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69048"/>
                        <a:ext cx="10713085" cy="199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65171"/>
          <a:ext cx="10713085" cy="279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371600" progId="Word.Document.8">
                  <p:embed/>
                </p:oleObj>
              </mc:Choice>
              <mc:Fallback>
                <p:oleObj name="" r:id="rId3" imgW="5286375" imgH="1371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65171"/>
                        <a:ext cx="10713085" cy="2791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92518"/>
          <a:ext cx="10713085" cy="193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52500" progId="Word.Document.8">
                  <p:embed/>
                </p:oleObj>
              </mc:Choice>
              <mc:Fallback>
                <p:oleObj name="" r:id="rId1" imgW="5286375" imgH="952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92518"/>
                        <a:ext cx="10713085" cy="193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249931"/>
          <a:ext cx="10713085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81075" progId="Word.Document.8">
                  <p:embed/>
                </p:oleObj>
              </mc:Choice>
              <mc:Fallback>
                <p:oleObj name="" r:id="rId3" imgW="5286375" imgH="981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3249931"/>
                        <a:ext cx="10713085" cy="199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3887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3887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187893"/>
          <a:ext cx="10713720" cy="205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187893"/>
                        <a:ext cx="10713720" cy="205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97880" y="293846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7880" y="293846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3850" y="292957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43850" y="292957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80295" y="292068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80295" y="292068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1300" y="36058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91300" y="36058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37575" y="361473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37575" y="361473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84485" y="36058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484485" y="36058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5255"/>
          <a:ext cx="10713085" cy="166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19150" progId="Word.Document.8">
                  <p:embed/>
                </p:oleObj>
              </mc:Choice>
              <mc:Fallback>
                <p:oleObj name="" r:id="rId1" imgW="5286375" imgH="819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5255"/>
                        <a:ext cx="10713085" cy="166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93390"/>
          <a:ext cx="10713085" cy="243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93390"/>
                        <a:ext cx="10713085" cy="243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82968"/>
          <a:ext cx="10712450" cy="290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28750" progId="Word.Document.8">
                  <p:embed/>
                </p:oleObj>
              </mc:Choice>
              <mc:Fallback>
                <p:oleObj name="" r:id="rId1" imgW="5286375" imgH="1428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82968"/>
                        <a:ext cx="10712450" cy="290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65" y="3981768"/>
          <a:ext cx="10712450" cy="205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365" y="3981768"/>
                        <a:ext cx="10712450" cy="2050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44003"/>
          <a:ext cx="10712450" cy="319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44003"/>
                        <a:ext cx="10712450" cy="319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02740"/>
          <a:ext cx="10712450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02740"/>
                        <a:ext cx="10712450" cy="2651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70393"/>
          <a:ext cx="10712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70393"/>
                        <a:ext cx="1071245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17714"/>
          <a:ext cx="10712450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28725" progId="Word.Document.8">
                  <p:embed/>
                </p:oleObj>
              </mc:Choice>
              <mc:Fallback>
                <p:oleObj name="" r:id="rId1" imgW="5286375" imgH="1228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17714"/>
                        <a:ext cx="10712450" cy="249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49033"/>
          <a:ext cx="10709910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49033"/>
                        <a:ext cx="10709910" cy="445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125" y="1364299"/>
          <a:ext cx="10712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125" y="1364299"/>
                        <a:ext cx="1071245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192021"/>
          <a:ext cx="1070991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192021"/>
                        <a:ext cx="10709910" cy="306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87780"/>
          <a:ext cx="10713720" cy="385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87780"/>
                        <a:ext cx="10713720" cy="3851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141" y="1427798"/>
          <a:ext cx="10713720" cy="305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9141" y="1427798"/>
                        <a:ext cx="10713720" cy="305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5370" y="211359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5370" y="211359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21760" y="272700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1760" y="272700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7795" y="339312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47795" y="339312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62755" y="398938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2755" y="398938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98690" y="397160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0" imgW="5286375" imgH="209550" progId="Word.Document.8">
                  <p:embed/>
                </p:oleObj>
              </mc:Choice>
              <mc:Fallback>
                <p:oleObj name="" r:id="rId10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98690" y="397160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141" y="1562100"/>
          <a:ext cx="10713720" cy="325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9141" y="1562100"/>
                        <a:ext cx="10713720" cy="3252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67555" y="229393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7555" y="229393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6795" y="289909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6795" y="289909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95265" y="351567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6" imgW="5286375" imgH="209550" progId="Word.Document.8">
                  <p:embed/>
                </p:oleObj>
              </mc:Choice>
              <mc:Fallback>
                <p:oleObj name="" r:id="rId6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5265" y="351567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21630" y="425545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630" y="425545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008063"/>
          <a:ext cx="10713720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76475" progId="Word.Document.8">
                  <p:embed/>
                </p:oleObj>
              </mc:Choice>
              <mc:Fallback>
                <p:oleObj name="" r:id="rId1" imgW="5286375" imgH="2276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008063"/>
                        <a:ext cx="10713720" cy="462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6491" y="2356803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6491" y="2356803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2776" y="3205798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2776" y="3205798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9061" y="4063683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9061" y="4063683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91711" y="4912678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8" imgW="5286375" imgH="209550" progId="Word.Document.8">
                  <p:embed/>
                </p:oleObj>
              </mc:Choice>
              <mc:Fallback>
                <p:oleObj name="" r:id="rId8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91711" y="4912678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9606" y="4912678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0" imgW="5286375" imgH="209550" progId="Word.Document.8">
                  <p:embed/>
                </p:oleObj>
              </mc:Choice>
              <mc:Fallback>
                <p:oleObj name="" r:id="rId10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29606" y="4912678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49438"/>
          <a:ext cx="1071372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47800" progId="Word.Document.8">
                  <p:embed/>
                </p:oleObj>
              </mc:Choice>
              <mc:Fallback>
                <p:oleObj name="" r:id="rId1" imgW="5286375" imgH="1447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49438"/>
                        <a:ext cx="10713720" cy="294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9061" y="3099118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9061" y="3099118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74056" y="3099118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4056" y="3099118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7941" y="4028123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37941" y="4028123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02606" y="4019233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8" imgW="5286375" imgH="209550" progId="Word.Document.8">
                  <p:embed/>
                </p:oleObj>
              </mc:Choice>
              <mc:Fallback>
                <p:oleObj name="" r:id="rId8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2606" y="4019233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24268"/>
          <a:ext cx="11522710" cy="133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609600" progId="Word.Document.12">
                  <p:embed/>
                </p:oleObj>
              </mc:Choice>
              <mc:Fallback>
                <p:oleObj name="" r:id="rId1" imgW="5286375" imgH="6096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24268"/>
                        <a:ext cx="11522710" cy="1330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42871"/>
          <a:ext cx="1071308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42871"/>
                        <a:ext cx="1071308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603626"/>
          <a:ext cx="10713085" cy="87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28625" progId="Word.Document.8">
                  <p:embed/>
                </p:oleObj>
              </mc:Choice>
              <mc:Fallback>
                <p:oleObj name="" r:id="rId5" imgW="5286375" imgH="428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348" y="3603626"/>
                        <a:ext cx="10713085" cy="87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6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80</vt:i4>
      </vt:variant>
      <vt:variant>
        <vt:lpstr>幻灯片标题</vt:lpstr>
      </vt:variant>
      <vt:variant>
        <vt:i4>38</vt:i4>
      </vt:variant>
    </vt:vector>
  </HeadingPairs>
  <TitlesOfParts>
    <vt:vector size="13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MiSans Normal</vt:lpstr>
      <vt:lpstr>Segoe Print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51</cp:revision>
  <dcterms:created xsi:type="dcterms:W3CDTF">2023-08-09T12:44:00Z</dcterms:created>
  <dcterms:modified xsi:type="dcterms:W3CDTF">2025-04-06T01:28:51Z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