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04" r:id="rId11"/>
    <p:sldId id="415" r:id="rId12"/>
    <p:sldId id="405" r:id="rId13"/>
    <p:sldId id="416" r:id="rId14"/>
    <p:sldId id="406" r:id="rId15"/>
    <p:sldId id="407" r:id="rId16"/>
    <p:sldId id="410" r:id="rId17"/>
    <p:sldId id="411" r:id="rId18"/>
    <p:sldId id="412" r:id="rId19"/>
    <p:sldId id="417" r:id="rId20"/>
    <p:sldId id="418" r:id="rId21"/>
    <p:sldId id="419" r:id="rId22"/>
    <p:sldId id="420" r:id="rId23"/>
    <p:sldId id="35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等式与不等式的性质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第一章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76120"/>
          <a:ext cx="11163935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76120"/>
                        <a:ext cx="11163935" cy="234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1130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1130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1503"/>
          <a:ext cx="1116393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1503"/>
                        <a:ext cx="11163935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5428"/>
          <a:ext cx="11163935" cy="647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48000" progId="Word.Document.8">
                  <p:embed/>
                </p:oleObj>
              </mc:Choice>
              <mc:Fallback>
                <p:oleObj name="" r:id="rId1" imgW="5286375" imgH="3048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5428"/>
                        <a:ext cx="11163935" cy="647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675698"/>
          <a:ext cx="11163935" cy="167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675698"/>
                        <a:ext cx="11163935" cy="167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52053"/>
          <a:ext cx="11163935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66725" progId="Word.Document.8">
                  <p:embed/>
                </p:oleObj>
              </mc:Choice>
              <mc:Fallback>
                <p:oleObj name="" r:id="rId5" imgW="5286375" imgH="466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452053"/>
                        <a:ext cx="11163935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62251"/>
          <a:ext cx="1116393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762251"/>
                        <a:ext cx="1116393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5943"/>
          <a:ext cx="11163935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0050" progId="Word.Document.8">
                  <p:embed/>
                </p:oleObj>
              </mc:Choice>
              <mc:Fallback>
                <p:oleObj name="" r:id="rId3" imgW="5286375" imgH="400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25943"/>
                        <a:ext cx="11163935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94013"/>
          <a:ext cx="11163935" cy="296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94013"/>
                        <a:ext cx="11163935" cy="296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5565"/>
          <a:ext cx="1116393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19125" progId="Word.Document.8">
                  <p:embed/>
                </p:oleObj>
              </mc:Choice>
              <mc:Fallback>
                <p:oleObj name="" r:id="rId3" imgW="5286375" imgH="619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45565"/>
                        <a:ext cx="1116393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8198"/>
          <a:ext cx="1116393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88198"/>
                        <a:ext cx="11163935" cy="171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2380"/>
          <a:ext cx="11163935" cy="416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2380"/>
                        <a:ext cx="11163935" cy="416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6950"/>
          <a:ext cx="11163935" cy="167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66950"/>
                        <a:ext cx="11163935" cy="167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69348"/>
          <a:ext cx="11163935" cy="254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69348"/>
                        <a:ext cx="11163935" cy="254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4831"/>
          <a:ext cx="1116393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47725" progId="Word.Document.8">
                  <p:embed/>
                </p:oleObj>
              </mc:Choice>
              <mc:Fallback>
                <p:oleObj name="" r:id="rId5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814831"/>
                        <a:ext cx="11163935" cy="179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1860"/>
          <a:ext cx="11163935" cy="493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1860"/>
                        <a:ext cx="11163935" cy="493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3358"/>
          <a:ext cx="11163935" cy="191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3358"/>
                        <a:ext cx="11163935" cy="191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240088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240088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1935"/>
          <a:ext cx="1116393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1935"/>
                        <a:ext cx="11163935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290253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290253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8148"/>
          <a:ext cx="11163935" cy="143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76275" progId="Word.Document.8">
                  <p:embed/>
                </p:oleObj>
              </mc:Choice>
              <mc:Fallback>
                <p:oleObj name="" r:id="rId1" imgW="5286375" imgH="676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8148"/>
                        <a:ext cx="11163935" cy="143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302636"/>
          <a:ext cx="1116393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95350" progId="Word.Document.8">
                  <p:embed/>
                </p:oleObj>
              </mc:Choice>
              <mc:Fallback>
                <p:oleObj name="" r:id="rId3" imgW="5286375" imgH="895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302636"/>
                        <a:ext cx="11163935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6130"/>
          <a:ext cx="11163935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6130"/>
                        <a:ext cx="11163935" cy="201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32723"/>
          <a:ext cx="1116393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9750" progId="Word.Document.8">
                  <p:embed/>
                </p:oleObj>
              </mc:Choice>
              <mc:Fallback>
                <p:oleObj name="" r:id="rId3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32723"/>
                        <a:ext cx="11163935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8658"/>
          <a:ext cx="11163935" cy="201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8658"/>
                        <a:ext cx="11163935" cy="201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19376"/>
          <a:ext cx="11163935" cy="440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76450" progId="Word.Document.8">
                  <p:embed/>
                </p:oleObj>
              </mc:Choice>
              <mc:Fallback>
                <p:oleObj name="" r:id="rId3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19376"/>
                        <a:ext cx="11163935" cy="440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8851"/>
          <a:ext cx="1116393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28851"/>
                        <a:ext cx="11163935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0176"/>
          <a:ext cx="11163935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0176"/>
                        <a:ext cx="11163935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21</vt:i4>
      </vt:variant>
    </vt:vector>
  </HeadingPairs>
  <TitlesOfParts>
    <vt:vector size="6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65</cp:revision>
  <dcterms:created xsi:type="dcterms:W3CDTF">2023-08-09T12:44:00Z</dcterms:created>
  <dcterms:modified xsi:type="dcterms:W3CDTF">2025-04-11T08:20:08Z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