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5" r:id="rId7"/>
    <p:sldId id="428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47" r:id="rId20"/>
    <p:sldId id="438" r:id="rId21"/>
    <p:sldId id="412" r:id="rId22"/>
    <p:sldId id="439" r:id="rId23"/>
    <p:sldId id="448" r:id="rId24"/>
    <p:sldId id="415" r:id="rId25"/>
    <p:sldId id="449" r:id="rId26"/>
    <p:sldId id="450" r:id="rId27"/>
    <p:sldId id="451" r:id="rId28"/>
    <p:sldId id="452" r:id="rId29"/>
    <p:sldId id="453" r:id="rId30"/>
    <p:sldId id="349" r:id="rId31"/>
    <p:sldId id="454" r:id="rId32"/>
    <p:sldId id="430" r:id="rId33"/>
    <p:sldId id="455" r:id="rId34"/>
    <p:sldId id="445" r:id="rId35"/>
    <p:sldId id="420" r:id="rId36"/>
    <p:sldId id="446" r:id="rId37"/>
    <p:sldId id="456" r:id="rId38"/>
    <p:sldId id="457" r:id="rId39"/>
    <p:sldId id="458" r:id="rId40"/>
    <p:sldId id="459" r:id="rId41"/>
    <p:sldId id="460" r:id="rId42"/>
    <p:sldId id="352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基本不等式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57476"/>
          <a:ext cx="10713085" cy="131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47700" progId="Word.Document.8">
                  <p:embed/>
                </p:oleObj>
              </mc:Choice>
              <mc:Fallback>
                <p:oleObj name="" r:id="rId3" imgW="5286375" imgH="647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57476"/>
                        <a:ext cx="10713085" cy="131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4805"/>
          <a:ext cx="10713085" cy="135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4805"/>
                        <a:ext cx="10713085" cy="135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83231"/>
          <a:ext cx="10713085" cy="205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83231"/>
                        <a:ext cx="10713085" cy="205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45665" y="1923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8193"/>
          <a:ext cx="10713085" cy="176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8193"/>
                        <a:ext cx="10713085" cy="176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6045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6045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6500"/>
          <a:ext cx="10713085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6500"/>
                        <a:ext cx="10713085" cy="18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88933"/>
          <a:ext cx="10713085" cy="165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88933"/>
                        <a:ext cx="10713085" cy="165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32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32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6860"/>
          <a:ext cx="10713085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09800" progId="Word.Document.8">
                  <p:embed/>
                </p:oleObj>
              </mc:Choice>
              <mc:Fallback>
                <p:oleObj name="" r:id="rId3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46860"/>
                        <a:ext cx="10713085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" name="图片 226" descr="2401V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8045" y="3793490"/>
            <a:ext cx="1703705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5761"/>
          <a:ext cx="10713085" cy="348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5761"/>
                        <a:ext cx="10713085" cy="348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9118"/>
          <a:ext cx="10713085" cy="22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9118"/>
                        <a:ext cx="10713085" cy="220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7113"/>
          <a:ext cx="10713085" cy="457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7113"/>
                        <a:ext cx="10713085" cy="457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3445"/>
          <a:ext cx="10713085" cy="242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3445"/>
                        <a:ext cx="10713085" cy="242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48991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48991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92326"/>
          <a:ext cx="10713085" cy="24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92326"/>
                        <a:ext cx="10713085" cy="24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30718"/>
          <a:ext cx="10713085" cy="225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30718"/>
                        <a:ext cx="10713085" cy="225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8248"/>
          <a:ext cx="1071308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8248"/>
                        <a:ext cx="10713085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6183"/>
          <a:ext cx="10713085" cy="274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6183"/>
                        <a:ext cx="10713085" cy="274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34486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134486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96135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96135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04503"/>
          <a:ext cx="1071308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04503"/>
                        <a:ext cx="1071308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6543"/>
          <a:ext cx="1071308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6543"/>
                        <a:ext cx="10713085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5253"/>
          <a:ext cx="10713085" cy="396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5253"/>
                        <a:ext cx="10713085" cy="396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1773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1773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39023"/>
          <a:ext cx="10713085" cy="2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39023"/>
                        <a:ext cx="10713085" cy="28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2335"/>
          <a:ext cx="10713085" cy="485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2335"/>
                        <a:ext cx="10713085" cy="485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16255"/>
          <a:ext cx="10712450" cy="317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16255"/>
                        <a:ext cx="10712450" cy="317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601721"/>
          <a:ext cx="10712450" cy="28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3601721"/>
                        <a:ext cx="10712450" cy="284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21460"/>
          <a:ext cx="107124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21460"/>
                        <a:ext cx="1071245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049588"/>
          <a:ext cx="10712450" cy="26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049588"/>
                        <a:ext cx="10712450" cy="26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88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88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73250"/>
          <a:ext cx="10713720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73250"/>
                        <a:ext cx="10713720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0165" y="27670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165" y="27670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6125" y="34077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6125" y="34077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6385" y="40573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6385" y="40573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23500" y="40573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23500" y="40573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91858"/>
          <a:ext cx="10712450" cy="232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91858"/>
                        <a:ext cx="10712450" cy="232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215323"/>
          <a:ext cx="10712450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215323"/>
                        <a:ext cx="10712450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69403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69403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529523"/>
          <a:ext cx="10712450" cy="178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76300" progId="Word.Document.8">
                  <p:embed/>
                </p:oleObj>
              </mc:Choice>
              <mc:Fallback>
                <p:oleObj name="" r:id="rId3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529523"/>
                        <a:ext cx="10712450" cy="178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70393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70393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92582"/>
          <a:ext cx="10712450" cy="147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23900" progId="Word.Document.8">
                  <p:embed/>
                </p:oleObj>
              </mc:Choice>
              <mc:Fallback>
                <p:oleObj name="" r:id="rId1" imgW="5286375" imgH="723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92582"/>
                        <a:ext cx="10712450" cy="147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68358"/>
          <a:ext cx="10709910" cy="185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914400" progId="Word.Document.8">
                  <p:embed/>
                </p:oleObj>
              </mc:Choice>
              <mc:Fallback>
                <p:oleObj name="" r:id="rId3" imgW="5286375" imgH="9144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68358"/>
                        <a:ext cx="10709910" cy="185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025209"/>
          <a:ext cx="10712450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025209"/>
                        <a:ext cx="10712450" cy="164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395221"/>
          <a:ext cx="1070991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395221"/>
                        <a:ext cx="1070991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259842"/>
          <a:ext cx="10712450" cy="182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95350" progId="Word.Document.8">
                  <p:embed/>
                </p:oleObj>
              </mc:Choice>
              <mc:Fallback>
                <p:oleObj name="" r:id="rId1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259842"/>
                        <a:ext cx="10712450" cy="182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862263"/>
          <a:ext cx="10709910" cy="23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162050" progId="Word.Document.8">
                  <p:embed/>
                </p:oleObj>
              </mc:Choice>
              <mc:Fallback>
                <p:oleObj name="" r:id="rId3" imgW="5286375" imgH="11620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862263"/>
                        <a:ext cx="10709910" cy="236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797052"/>
          <a:ext cx="107124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797052"/>
                        <a:ext cx="107124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443232"/>
          <a:ext cx="10712450" cy="56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443232"/>
                        <a:ext cx="10712450" cy="567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479870"/>
          <a:ext cx="1071245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479870"/>
                        <a:ext cx="1071245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411608"/>
          <a:ext cx="10712450" cy="374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411608"/>
                        <a:ext cx="10712450" cy="374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59560"/>
          <a:ext cx="10713720" cy="34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59560"/>
                        <a:ext cx="10713720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0" y="25974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5660" y="25974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5050" y="238633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5050" y="238633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6170" y="379730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86170" y="379730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8400" y="3478531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58400" y="3478531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141" y="907098"/>
          <a:ext cx="10713720" cy="485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1" y="907098"/>
                        <a:ext cx="10713720" cy="485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45565"/>
          <a:ext cx="10713720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45565"/>
                        <a:ext cx="10713720" cy="418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30876" y="182340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76" y="182340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268"/>
          <a:ext cx="11522710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9600" progId="Word.Document.12">
                  <p:embed/>
                </p:oleObj>
              </mc:Choice>
              <mc:Fallback>
                <p:oleObj name="" r:id="rId1" imgW="5286375" imgH="609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268"/>
                        <a:ext cx="11522710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42871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42871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622993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622993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01608"/>
          <a:ext cx="10713085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01608"/>
                        <a:ext cx="10713085" cy="18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4200" y="2099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289493"/>
          <a:ext cx="10713085" cy="134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57225" progId="Word.Document.8">
                  <p:embed/>
                </p:oleObj>
              </mc:Choice>
              <mc:Fallback>
                <p:oleObj name="" r:id="rId3" imgW="5286375" imgH="657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289493"/>
                        <a:ext cx="10713085" cy="134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39975" y="2117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40</vt:i4>
      </vt:variant>
    </vt:vector>
  </HeadingPairs>
  <TitlesOfParts>
    <vt:vector size="11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53</cp:revision>
  <dcterms:created xsi:type="dcterms:W3CDTF">2023-08-09T12:44:00Z</dcterms:created>
  <dcterms:modified xsi:type="dcterms:W3CDTF">2025-04-06T01:33:51Z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