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21" r:id="rId9"/>
    <p:sldId id="400" r:id="rId10"/>
    <p:sldId id="401" r:id="rId11"/>
    <p:sldId id="422" r:id="rId12"/>
    <p:sldId id="404" r:id="rId13"/>
    <p:sldId id="415" r:id="rId14"/>
    <p:sldId id="405" r:id="rId15"/>
    <p:sldId id="416" r:id="rId16"/>
    <p:sldId id="406" r:id="rId17"/>
    <p:sldId id="407" r:id="rId18"/>
    <p:sldId id="410" r:id="rId19"/>
    <p:sldId id="411" r:id="rId20"/>
    <p:sldId id="412" r:id="rId21"/>
    <p:sldId id="417" r:id="rId22"/>
    <p:sldId id="418" r:id="rId23"/>
    <p:sldId id="419" r:id="rId24"/>
    <p:sldId id="420" r:id="rId25"/>
    <p:sldId id="35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0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基本不等式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第一章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10461"/>
          <a:ext cx="11163935" cy="2424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43000" progId="Word.Document.8">
                  <p:embed/>
                </p:oleObj>
              </mc:Choice>
              <mc:Fallback>
                <p:oleObj name="" r:id="rId3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10461"/>
                        <a:ext cx="11163935" cy="2424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0181"/>
          <a:ext cx="11163935" cy="436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0181"/>
                        <a:ext cx="11163935" cy="4364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1310"/>
          <a:ext cx="11163935" cy="311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1310"/>
                        <a:ext cx="11163935" cy="311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5060"/>
          <a:ext cx="11163935" cy="479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5060"/>
                        <a:ext cx="11163935" cy="4792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3590"/>
          <a:ext cx="11163935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53590"/>
                        <a:ext cx="11163935" cy="141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0845"/>
          <a:ext cx="1116393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0845"/>
                        <a:ext cx="11163935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649981"/>
          <a:ext cx="11163935" cy="230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649981"/>
                        <a:ext cx="11163935" cy="230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0126"/>
          <a:ext cx="11163935" cy="135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38175" progId="Word.Document.8">
                  <p:embed/>
                </p:oleObj>
              </mc:Choice>
              <mc:Fallback>
                <p:oleObj name="" r:id="rId5" imgW="5286375" imgH="638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270126"/>
                        <a:ext cx="11163935" cy="135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02598"/>
          <a:ext cx="11163935" cy="27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002598"/>
                        <a:ext cx="11163935" cy="272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25625"/>
          <a:ext cx="11163935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0050" progId="Word.Document.8">
                  <p:embed/>
                </p:oleObj>
              </mc:Choice>
              <mc:Fallback>
                <p:oleObj name="" r:id="rId3" imgW="5286375" imgH="400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25625"/>
                        <a:ext cx="11163935" cy="849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86343"/>
          <a:ext cx="11163935" cy="369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86343"/>
                        <a:ext cx="11163935" cy="3697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3338"/>
          <a:ext cx="11163935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03338"/>
                        <a:ext cx="11163935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56791"/>
          <a:ext cx="11163935" cy="23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56791"/>
                        <a:ext cx="11163935" cy="23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43643"/>
          <a:ext cx="11163935" cy="27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43643"/>
                        <a:ext cx="11163935" cy="27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4351"/>
          <a:ext cx="11163935" cy="185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876300" progId="Word.Document.8">
                  <p:embed/>
                </p:oleObj>
              </mc:Choice>
              <mc:Fallback>
                <p:oleObj name="" r:id="rId5" imgW="5286375" imgH="876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784351"/>
                        <a:ext cx="11163935" cy="185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328"/>
          <a:ext cx="11163935" cy="666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143250" progId="Word.Document.8">
                  <p:embed/>
                </p:oleObj>
              </mc:Choice>
              <mc:Fallback>
                <p:oleObj name="" r:id="rId1" imgW="5286375" imgH="3143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7328"/>
                        <a:ext cx="11163935" cy="666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7755"/>
          <a:ext cx="11163935" cy="46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7755"/>
                        <a:ext cx="11163935" cy="46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8650"/>
          <a:ext cx="11163935" cy="54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8650"/>
                        <a:ext cx="11163935" cy="549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3360"/>
          <a:ext cx="11163935" cy="1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3360"/>
                        <a:ext cx="11163935" cy="187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860" y="3185796"/>
          <a:ext cx="11163935" cy="254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" y="3185796"/>
                        <a:ext cx="11163935" cy="254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3300"/>
          <a:ext cx="11163935" cy="187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3300"/>
                        <a:ext cx="11163935" cy="1878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68551"/>
          <a:ext cx="11163935" cy="3897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38325" progId="Word.Document.8">
                  <p:embed/>
                </p:oleObj>
              </mc:Choice>
              <mc:Fallback>
                <p:oleObj name="" r:id="rId3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68551"/>
                        <a:ext cx="11163935" cy="3897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6113"/>
          <a:ext cx="1116393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6113"/>
                        <a:ext cx="11163935" cy="230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4795"/>
          <a:ext cx="11163935" cy="399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85950" progId="Word.Document.8">
                  <p:embed/>
                </p:oleObj>
              </mc:Choice>
              <mc:Fallback>
                <p:oleObj name="" r:id="rId1" imgW="5286375" imgH="1885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4795"/>
                        <a:ext cx="11163935" cy="399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5905"/>
          <a:ext cx="11163935" cy="1474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95325" progId="Word.Document.8">
                  <p:embed/>
                </p:oleObj>
              </mc:Choice>
              <mc:Fallback>
                <p:oleObj name="" r:id="rId1" imgW="5286375" imgH="695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5905"/>
                        <a:ext cx="11163935" cy="1474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66746"/>
          <a:ext cx="11163935" cy="297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66746"/>
                        <a:ext cx="11163935" cy="297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5046"/>
          <a:ext cx="11163935" cy="1515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14375" progId="Word.Document.8">
                  <p:embed/>
                </p:oleObj>
              </mc:Choice>
              <mc:Fallback>
                <p:oleObj name="" r:id="rId1" imgW="5286375" imgH="714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65046"/>
                        <a:ext cx="11163935" cy="1515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9658"/>
          <a:ext cx="11163935" cy="517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9658"/>
                        <a:ext cx="11163935" cy="5174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23</vt:i4>
      </vt:variant>
    </vt:vector>
  </HeadingPairs>
  <TitlesOfParts>
    <vt:vector size="6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66</cp:revision>
  <dcterms:created xsi:type="dcterms:W3CDTF">2023-08-09T12:44:00Z</dcterms:created>
  <dcterms:modified xsi:type="dcterms:W3CDTF">2025-04-11T08:26:31Z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