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35" r:id="rId7"/>
    <p:sldId id="400" r:id="rId8"/>
    <p:sldId id="46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47" r:id="rId20"/>
    <p:sldId id="462" r:id="rId21"/>
    <p:sldId id="438" r:id="rId22"/>
    <p:sldId id="412" r:id="rId23"/>
    <p:sldId id="463" r:id="rId24"/>
    <p:sldId id="439" r:id="rId25"/>
    <p:sldId id="448" r:id="rId26"/>
    <p:sldId id="415" r:id="rId27"/>
    <p:sldId id="470" r:id="rId28"/>
    <p:sldId id="471" r:id="rId29"/>
    <p:sldId id="449" r:id="rId30"/>
    <p:sldId id="467" r:id="rId31"/>
    <p:sldId id="468" r:id="rId32"/>
    <p:sldId id="450" r:id="rId33"/>
    <p:sldId id="451" r:id="rId34"/>
    <p:sldId id="452" r:id="rId35"/>
    <p:sldId id="453" r:id="rId36"/>
    <p:sldId id="469" r:id="rId37"/>
    <p:sldId id="352" r:id="rId38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10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3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2.emf"/><Relationship Id="rId1" Type="http://schemas.openxmlformats.org/officeDocument/2006/relationships/oleObject" Target="../embeddings/oleObject40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2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6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3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5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0.e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9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3.e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2.emf"/><Relationship Id="rId1" Type="http://schemas.openxmlformats.org/officeDocument/2006/relationships/oleObject" Target="../embeddings/oleObject50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5.e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8.xml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4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5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6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7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8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3.e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5  </a:t>
            </a:r>
            <a:r>
              <a:rPr lang="zh-CN" altLang="en-US" sz="3200"/>
              <a:t>从函数观点看一元二次方程和不等式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第一章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集合与常用逻辑用语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310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310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832101"/>
          <a:ext cx="10713085" cy="97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832101"/>
                        <a:ext cx="10713085" cy="970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26185"/>
          <a:ext cx="10713085" cy="213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47750" progId="Word.Document.8">
                  <p:embed/>
                </p:oleObj>
              </mc:Choice>
              <mc:Fallback>
                <p:oleObj name="" r:id="rId1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26185"/>
                        <a:ext cx="10713085" cy="213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78786"/>
          <a:ext cx="10713085" cy="304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95425" progId="Word.Document.8">
                  <p:embed/>
                </p:oleObj>
              </mc:Choice>
              <mc:Fallback>
                <p:oleObj name="" r:id="rId3" imgW="5286375" imgH="1495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978786"/>
                        <a:ext cx="10713085" cy="304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145665" y="1923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2578"/>
          <a:ext cx="10713085" cy="271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33500" progId="Word.Document.8">
                  <p:embed/>
                </p:oleObj>
              </mc:Choice>
              <mc:Fallback>
                <p:oleObj name="" r:id="rId1" imgW="5286375" imgH="1333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2578"/>
                        <a:ext cx="10713085" cy="2713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071303"/>
          <a:ext cx="10713085" cy="149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733425" progId="Word.Document.8">
                  <p:embed/>
                </p:oleObj>
              </mc:Choice>
              <mc:Fallback>
                <p:oleObj name="" r:id="rId3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071303"/>
                        <a:ext cx="10713085" cy="1494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81760"/>
          <a:ext cx="10713085" cy="277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62075" progId="Word.Document.8">
                  <p:embed/>
                </p:oleObj>
              </mc:Choice>
              <mc:Fallback>
                <p:oleObj name="" r:id="rId1" imgW="5286375" imgH="1362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81760"/>
                        <a:ext cx="10713085" cy="2777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438968"/>
          <a:ext cx="10713085" cy="151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742950" progId="Word.Document.8">
                  <p:embed/>
                </p:oleObj>
              </mc:Choice>
              <mc:Fallback>
                <p:oleObj name="" r:id="rId3" imgW="5286375" imgH="742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438968"/>
                        <a:ext cx="10713085" cy="151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9729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9729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88795"/>
          <a:ext cx="10713085" cy="3774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857375" progId="Word.Document.8">
                  <p:embed/>
                </p:oleObj>
              </mc:Choice>
              <mc:Fallback>
                <p:oleObj name="" r:id="rId3" imgW="5286375" imgH="1857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788795"/>
                        <a:ext cx="10713085" cy="3774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96746"/>
          <a:ext cx="10713085" cy="216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66800" progId="Word.Document.8">
                  <p:embed/>
                </p:oleObj>
              </mc:Choice>
              <mc:Fallback>
                <p:oleObj name="" r:id="rId1" imgW="5286375" imgH="1066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96746"/>
                        <a:ext cx="10713085" cy="2167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5920"/>
          <a:ext cx="10713085" cy="215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5920"/>
                        <a:ext cx="10713085" cy="2150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32280"/>
          <a:ext cx="10713085" cy="218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76325" progId="Word.Document.8">
                  <p:embed/>
                </p:oleObj>
              </mc:Choice>
              <mc:Fallback>
                <p:oleObj name="" r:id="rId1" imgW="5286375" imgH="1076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32280"/>
                        <a:ext cx="10713085" cy="218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74370"/>
          <a:ext cx="10713085" cy="554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24150" progId="Word.Document.8">
                  <p:embed/>
                </p:oleObj>
              </mc:Choice>
              <mc:Fallback>
                <p:oleObj name="" r:id="rId1" imgW="5286375" imgH="2724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74370"/>
                        <a:ext cx="10713085" cy="554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48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548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302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302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82763"/>
          <a:ext cx="10713085" cy="305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782763"/>
                        <a:ext cx="10713085" cy="305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77670"/>
          <a:ext cx="10713085" cy="2459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9675" progId="Word.Document.8">
                  <p:embed/>
                </p:oleObj>
              </mc:Choice>
              <mc:Fallback>
                <p:oleObj name="" r:id="rId1" imgW="5286375" imgH="1209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77670"/>
                        <a:ext cx="10713085" cy="2459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55676"/>
          <a:ext cx="10713085" cy="428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286375" imgH="2105025" progId="Word.Document.8">
                  <p:embed/>
                </p:oleObj>
              </mc:Choice>
              <mc:Fallback>
                <p:oleObj name="" r:id="rId1" imgW="5286375" imgH="2105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55676"/>
                        <a:ext cx="10713085" cy="428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10628"/>
          <a:ext cx="1071308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90525" progId="Word.Document.8">
                  <p:embed/>
                </p:oleObj>
              </mc:Choice>
              <mc:Fallback>
                <p:oleObj name="" r:id="rId1" imgW="5286375" imgH="390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10628"/>
                        <a:ext cx="10713085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057083"/>
          <a:ext cx="10713085" cy="419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057400" progId="Word.Document.8">
                  <p:embed/>
                </p:oleObj>
              </mc:Choice>
              <mc:Fallback>
                <p:oleObj name="" r:id="rId3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057083"/>
                        <a:ext cx="10713085" cy="419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01955"/>
          <a:ext cx="10713085" cy="6068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286375" imgH="2981325" progId="Word.Document.8">
                  <p:embed/>
                </p:oleObj>
              </mc:Choice>
              <mc:Fallback>
                <p:oleObj name="" r:id="rId1" imgW="5286375" imgH="2981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01955"/>
                        <a:ext cx="10713085" cy="6068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20103"/>
          <a:ext cx="10713085" cy="2497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28725" progId="Word.Document.8">
                  <p:embed/>
                </p:oleObj>
              </mc:Choice>
              <mc:Fallback>
                <p:oleObj name="" r:id="rId1" imgW="5286375" imgH="1228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20103"/>
                        <a:ext cx="10713085" cy="2497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88361"/>
          <a:ext cx="10713085" cy="305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388361"/>
                        <a:ext cx="10713085" cy="3059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49070"/>
          <a:ext cx="10713085" cy="123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49070"/>
                        <a:ext cx="10713085" cy="123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67928"/>
          <a:ext cx="10713085" cy="284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67928"/>
                        <a:ext cx="10713085" cy="284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49070"/>
          <a:ext cx="10713085" cy="123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49070"/>
                        <a:ext cx="10713085" cy="123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67611"/>
          <a:ext cx="10713085" cy="284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67611"/>
                        <a:ext cx="10713085" cy="284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05330"/>
          <a:ext cx="10713085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05330"/>
                        <a:ext cx="10713085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50608"/>
          <a:ext cx="10713085" cy="149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50608"/>
                        <a:ext cx="10713085" cy="1490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76463"/>
          <a:ext cx="10713085" cy="406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000250" progId="Word.Document.8">
                  <p:embed/>
                </p:oleObj>
              </mc:Choice>
              <mc:Fallback>
                <p:oleObj name="" r:id="rId3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176463"/>
                        <a:ext cx="10713085" cy="4064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90028"/>
          <a:ext cx="10713085" cy="123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90028"/>
                        <a:ext cx="10713085" cy="123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22856"/>
          <a:ext cx="10713085" cy="243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22856"/>
                        <a:ext cx="10713085" cy="243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369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3369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6" y="701993"/>
          <a:ext cx="10713720" cy="644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3171825" progId="Word.Document.8">
                  <p:embed/>
                </p:oleObj>
              </mc:Choice>
              <mc:Fallback>
                <p:oleObj name="" r:id="rId3" imgW="5286375" imgH="3171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6" y="701993"/>
                        <a:ext cx="10713720" cy="6447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30165" y="4996816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0165" y="4996816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91730" y="4952366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91730" y="4952366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01945" y="5836286"/>
          <a:ext cx="1070991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01945" y="5836286"/>
                        <a:ext cx="1070991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06715" y="6003609"/>
          <a:ext cx="1070991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06715" y="6003609"/>
                        <a:ext cx="1070991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08870" y="6003609"/>
          <a:ext cx="1070991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08870" y="6003609"/>
                        <a:ext cx="1070991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02703"/>
          <a:ext cx="10713085" cy="4084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9775" progId="Word.Document.8">
                  <p:embed/>
                </p:oleObj>
              </mc:Choice>
              <mc:Fallback>
                <p:oleObj name="" r:id="rId1" imgW="5286375" imgH="2009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02703"/>
                        <a:ext cx="10713085" cy="4084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83970"/>
          <a:ext cx="10713085" cy="410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19300" progId="Word.Document.8">
                  <p:embed/>
                </p:oleObj>
              </mc:Choice>
              <mc:Fallback>
                <p:oleObj name="" r:id="rId1" imgW="5286375" imgH="2019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83970"/>
                        <a:ext cx="10713085" cy="4105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72503"/>
          <a:ext cx="10713085" cy="466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72503"/>
                        <a:ext cx="10713085" cy="466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61098"/>
          <a:ext cx="10713085" cy="425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61098"/>
                        <a:ext cx="10713085" cy="425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9660"/>
          <a:ext cx="10713085" cy="466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9660"/>
                        <a:ext cx="10713085" cy="4665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68450"/>
          <a:ext cx="10713720" cy="305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68450"/>
                        <a:ext cx="10713720" cy="3059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899795"/>
          <a:ext cx="1071372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899795"/>
                        <a:ext cx="10713720" cy="507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25801" y="3191828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25801" y="3191828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45156" y="3644901"/>
          <a:ext cx="10713720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5156" y="3644901"/>
                        <a:ext cx="10713720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25801" y="4415791"/>
          <a:ext cx="10713720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25801" y="4415791"/>
                        <a:ext cx="10713720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29703"/>
          <a:ext cx="10713720" cy="319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29703"/>
                        <a:ext cx="10713720" cy="3195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24268"/>
          <a:ext cx="11522710" cy="133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609600" progId="Word.Document.12">
                  <p:embed/>
                </p:oleObj>
              </mc:Choice>
              <mc:Fallback>
                <p:oleObj name="" r:id="rId1" imgW="5286375" imgH="6096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24268"/>
                        <a:ext cx="11522710" cy="1330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42871"/>
          <a:ext cx="1071308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42871"/>
                        <a:ext cx="1071308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3826511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5348" y="3826511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945"/>
          <a:ext cx="1071308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945"/>
                        <a:ext cx="1071308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870836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870836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54200" y="20999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51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51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746376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746376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339975" y="21177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演示</Application>
  <PresentationFormat>宽屏</PresentationFormat>
  <Paragraphs>6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58</vt:i4>
      </vt:variant>
      <vt:variant>
        <vt:lpstr>幻灯片标题</vt:lpstr>
      </vt:variant>
      <vt:variant>
        <vt:i4>35</vt:i4>
      </vt:variant>
    </vt:vector>
  </HeadingPairs>
  <TitlesOfParts>
    <vt:vector size="103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54</cp:revision>
  <dcterms:created xsi:type="dcterms:W3CDTF">2023-08-09T12:44:00Z</dcterms:created>
  <dcterms:modified xsi:type="dcterms:W3CDTF">2025-04-06T01:43:59Z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