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21" r:id="rId9"/>
    <p:sldId id="400" r:id="rId10"/>
    <p:sldId id="423" r:id="rId11"/>
    <p:sldId id="401" r:id="rId12"/>
    <p:sldId id="422" r:id="rId13"/>
    <p:sldId id="404" r:id="rId14"/>
    <p:sldId id="415" r:id="rId15"/>
    <p:sldId id="405" r:id="rId16"/>
    <p:sldId id="416" r:id="rId17"/>
    <p:sldId id="406" r:id="rId18"/>
    <p:sldId id="407" r:id="rId19"/>
    <p:sldId id="410" r:id="rId20"/>
    <p:sldId id="411" r:id="rId21"/>
    <p:sldId id="412" r:id="rId22"/>
    <p:sldId id="424" r:id="rId23"/>
    <p:sldId id="417" r:id="rId24"/>
    <p:sldId id="418" r:id="rId25"/>
    <p:sldId id="419" r:id="rId26"/>
    <p:sldId id="420" r:id="rId27"/>
    <p:sldId id="35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0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从函数观点看一元二次方程和不等式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第一章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30743"/>
          <a:ext cx="11163935" cy="305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30743"/>
                        <a:ext cx="11163935" cy="305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58366"/>
          <a:ext cx="11163935" cy="36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04975" progId="Word.Document.8">
                  <p:embed/>
                </p:oleObj>
              </mc:Choice>
              <mc:Fallback>
                <p:oleObj name="" r:id="rId3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58366"/>
                        <a:ext cx="11163935" cy="361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4711"/>
          <a:ext cx="11163935" cy="543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4711"/>
                        <a:ext cx="11163935" cy="543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5968"/>
          <a:ext cx="1116393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25968"/>
                        <a:ext cx="1116393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27150"/>
          <a:ext cx="1116393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27150"/>
                        <a:ext cx="11163935" cy="436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1023"/>
          <a:ext cx="11163935" cy="366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1023"/>
                        <a:ext cx="11163935" cy="366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48995"/>
          <a:ext cx="11163935" cy="582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48995"/>
                        <a:ext cx="11163935" cy="582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39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39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34666"/>
          <a:ext cx="11163935" cy="359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34666"/>
                        <a:ext cx="11163935" cy="359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2278"/>
          <a:ext cx="11163935" cy="13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19125" progId="Word.Document.8">
                  <p:embed/>
                </p:oleObj>
              </mc:Choice>
              <mc:Fallback>
                <p:oleObj name="" r:id="rId5" imgW="5286375" imgH="619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12278"/>
                        <a:ext cx="11163935" cy="1313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5641"/>
          <a:ext cx="11163935" cy="51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5641"/>
                        <a:ext cx="11163935" cy="513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3220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3220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2458"/>
          <a:ext cx="11163935" cy="172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2458"/>
                        <a:ext cx="11163935" cy="172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56063"/>
          <a:ext cx="11163935" cy="213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056063"/>
                        <a:ext cx="11163935" cy="213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8636"/>
          <a:ext cx="11163935" cy="252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1190625" progId="Word.Document.8">
                  <p:embed/>
                </p:oleObj>
              </mc:Choice>
              <mc:Fallback>
                <p:oleObj name="" r:id="rId5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78636"/>
                        <a:ext cx="11163935" cy="252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01040"/>
          <a:ext cx="11163935" cy="592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01040"/>
                        <a:ext cx="11163935" cy="592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8688"/>
          <a:ext cx="11163935" cy="367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33550" progId="Word.Document.8">
                  <p:embed/>
                </p:oleObj>
              </mc:Choice>
              <mc:Fallback>
                <p:oleObj name="" r:id="rId3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98688"/>
                        <a:ext cx="11163935" cy="367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6858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6858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5470"/>
          <a:ext cx="1116393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76300" progId="Word.Document.8">
                  <p:embed/>
                </p:oleObj>
              </mc:Choice>
              <mc:Fallback>
                <p:oleObj name="" r:id="rId1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5470"/>
                        <a:ext cx="11163935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4223"/>
          <a:ext cx="11163935" cy="54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4223"/>
                        <a:ext cx="11163935" cy="545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1110"/>
          <a:ext cx="11163935" cy="232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1110"/>
                        <a:ext cx="11163935" cy="232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703956"/>
          <a:ext cx="11163935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52500" progId="Word.Document.8">
                  <p:embed/>
                </p:oleObj>
              </mc:Choice>
              <mc:Fallback>
                <p:oleObj name="" r:id="rId3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703956"/>
                        <a:ext cx="11163935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2058"/>
          <a:ext cx="1116393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2058"/>
                        <a:ext cx="11163935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88081"/>
          <a:ext cx="11163935" cy="210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88081"/>
                        <a:ext cx="11163935" cy="210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3868"/>
          <a:ext cx="11163935" cy="266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3868"/>
                        <a:ext cx="11163935" cy="2666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52675"/>
          <a:ext cx="11163935" cy="23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52675"/>
                        <a:ext cx="11163935" cy="236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7958"/>
          <a:ext cx="1116393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7958"/>
                        <a:ext cx="11163935" cy="351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3518"/>
          <a:ext cx="11163935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3518"/>
                        <a:ext cx="11163935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2638"/>
          <a:ext cx="1116393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2638"/>
                        <a:ext cx="11163935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25</vt:i4>
      </vt:variant>
    </vt:vector>
  </HeadingPairs>
  <TitlesOfParts>
    <vt:vector size="6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67</cp:revision>
  <dcterms:created xsi:type="dcterms:W3CDTF">2023-08-09T12:44:00Z</dcterms:created>
  <dcterms:modified xsi:type="dcterms:W3CDTF">2025-04-11T08:34:56Z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