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29" r:id="rId8"/>
    <p:sldId id="400" r:id="rId9"/>
    <p:sldId id="402" r:id="rId10"/>
    <p:sldId id="403" r:id="rId11"/>
    <p:sldId id="404" r:id="rId12"/>
    <p:sldId id="405" r:id="rId13"/>
    <p:sldId id="406" r:id="rId14"/>
    <p:sldId id="430" r:id="rId15"/>
    <p:sldId id="407" r:id="rId16"/>
    <p:sldId id="431" r:id="rId17"/>
    <p:sldId id="408" r:id="rId18"/>
    <p:sldId id="409" r:id="rId19"/>
    <p:sldId id="410" r:id="rId20"/>
    <p:sldId id="411" r:id="rId21"/>
    <p:sldId id="432" r:id="rId22"/>
    <p:sldId id="414" r:id="rId23"/>
    <p:sldId id="415" r:id="rId24"/>
    <p:sldId id="417" r:id="rId25"/>
    <p:sldId id="297" r:id="rId26"/>
    <p:sldId id="346" r:id="rId27"/>
    <p:sldId id="349" r:id="rId28"/>
    <p:sldId id="433" r:id="rId29"/>
    <p:sldId id="434" r:id="rId30"/>
    <p:sldId id="435" r:id="rId31"/>
    <p:sldId id="420" r:id="rId32"/>
    <p:sldId id="436" r:id="rId33"/>
    <p:sldId id="421" r:id="rId34"/>
    <p:sldId id="423" r:id="rId35"/>
    <p:sldId id="437" r:id="rId36"/>
    <p:sldId id="424" r:id="rId37"/>
    <p:sldId id="438" r:id="rId38"/>
    <p:sldId id="425" r:id="rId39"/>
    <p:sldId id="352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0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3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9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8" Type="http://schemas.openxmlformats.org/officeDocument/2006/relationships/oleObject" Target="../embeddings/oleObject16.bin"/><Relationship Id="rId7" Type="http://schemas.openxmlformats.org/officeDocument/2006/relationships/image" Target="../media/image17.emf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8.xml"/><Relationship Id="rId11" Type="http://schemas.openxmlformats.org/officeDocument/2006/relationships/image" Target="../media/image19.emf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函数的概念及表示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4750"/>
          <a:ext cx="10713085" cy="141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95325" progId="Word.Document.8">
                  <p:embed/>
                </p:oleObj>
              </mc:Choice>
              <mc:Fallback>
                <p:oleObj name="" r:id="rId1" imgW="5286375" imgH="695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4750"/>
                        <a:ext cx="10713085" cy="141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47364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47364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90893"/>
          <a:ext cx="10713085" cy="513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90893"/>
                        <a:ext cx="10713085" cy="513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11438"/>
          <a:ext cx="10713085" cy="149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611438"/>
                        <a:ext cx="10713085" cy="149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3815"/>
          <a:ext cx="10713085" cy="321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3815"/>
                        <a:ext cx="10713085" cy="321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9530"/>
          <a:ext cx="10713085" cy="3582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62125" progId="Word.Document.8">
                  <p:embed/>
                </p:oleObj>
              </mc:Choice>
              <mc:Fallback>
                <p:oleObj name="" r:id="rId1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9530"/>
                        <a:ext cx="10713085" cy="3582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66800"/>
          <a:ext cx="10713085" cy="162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0100" progId="Word.Document.8">
                  <p:embed/>
                </p:oleObj>
              </mc:Choice>
              <mc:Fallback>
                <p:oleObj name="" r:id="rId1" imgW="5286375" imgH="800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66800"/>
                        <a:ext cx="10713085" cy="162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44433"/>
          <a:ext cx="10713085" cy="415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38350" progId="Word.Document.8">
                  <p:embed/>
                </p:oleObj>
              </mc:Choice>
              <mc:Fallback>
                <p:oleObj name="" r:id="rId3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44433"/>
                        <a:ext cx="10713085" cy="415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17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17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3408"/>
          <a:ext cx="10713085" cy="398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962150" progId="Word.Document.8">
                  <p:embed/>
                </p:oleObj>
              </mc:Choice>
              <mc:Fallback>
                <p:oleObj name="" r:id="rId3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63408"/>
                        <a:ext cx="10713085" cy="398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60768"/>
          <a:ext cx="10713085" cy="485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60768"/>
                        <a:ext cx="10713085" cy="485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9403"/>
          <a:ext cx="10713085" cy="3132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9403"/>
                        <a:ext cx="10713085" cy="3132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8100"/>
          <a:ext cx="10713085" cy="3655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8100"/>
                        <a:ext cx="10713085" cy="3655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85378"/>
          <a:ext cx="10713085" cy="220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085850" progId="Word.Document.8">
                  <p:embed/>
                </p:oleObj>
              </mc:Choice>
              <mc:Fallback>
                <p:oleObj name="" r:id="rId3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85378"/>
                        <a:ext cx="10713085" cy="220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3798"/>
          <a:ext cx="10713085" cy="208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28700" progId="Word.Document.8">
                  <p:embed/>
                </p:oleObj>
              </mc:Choice>
              <mc:Fallback>
                <p:oleObj name="" r:id="rId1" imgW="5286375" imgH="1028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3798"/>
                        <a:ext cx="10713085" cy="208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44558"/>
          <a:ext cx="10713085" cy="205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44558"/>
                        <a:ext cx="10713085" cy="205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6990"/>
          <a:ext cx="10713085" cy="183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6990"/>
                        <a:ext cx="10713085" cy="183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83890"/>
          <a:ext cx="1071308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83890"/>
                        <a:ext cx="1071308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94080"/>
          <a:ext cx="10712450" cy="303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95425" progId="Word.Document.8">
                  <p:embed/>
                </p:oleObj>
              </mc:Choice>
              <mc:Fallback>
                <p:oleObj name="" r:id="rId1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94080"/>
                        <a:ext cx="10712450" cy="303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535363"/>
          <a:ext cx="10712450" cy="284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535363"/>
                        <a:ext cx="10712450" cy="284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91030"/>
          <a:ext cx="10712450" cy="966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91030"/>
                        <a:ext cx="10712450" cy="966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775" y="2811146"/>
          <a:ext cx="10709910" cy="1235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775" y="2811146"/>
                        <a:ext cx="10709910" cy="1235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47445"/>
          <a:ext cx="10712450" cy="444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47445"/>
                        <a:ext cx="10712450" cy="444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12458"/>
          <a:ext cx="10712450" cy="566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12458"/>
                        <a:ext cx="10712450" cy="566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04010"/>
          <a:ext cx="10712450" cy="284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04010"/>
                        <a:ext cx="10712450" cy="284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00568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00568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40890"/>
          <a:ext cx="10712450" cy="209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28700" progId="Word.Document.8">
                  <p:embed/>
                </p:oleObj>
              </mc:Choice>
              <mc:Fallback>
                <p:oleObj name="" r:id="rId1" imgW="5286375" imgH="1028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40890"/>
                        <a:ext cx="10712450" cy="209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335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335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11363"/>
          <a:ext cx="10713085" cy="326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09725" progId="Word.Document.8">
                  <p:embed/>
                </p:oleObj>
              </mc:Choice>
              <mc:Fallback>
                <p:oleObj name="" r:id="rId3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11363"/>
                        <a:ext cx="10713085" cy="326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7760" y="311245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37760" y="311245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7035" y="41646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7035" y="41646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2090" y="469868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82090" y="469868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91553"/>
          <a:ext cx="10712450" cy="538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47950" progId="Word.Document.8">
                  <p:embed/>
                </p:oleObj>
              </mc:Choice>
              <mc:Fallback>
                <p:oleObj name="" r:id="rId1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91553"/>
                        <a:ext cx="10712450" cy="538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42988"/>
          <a:ext cx="10712450" cy="273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43025" progId="Word.Document.8">
                  <p:embed/>
                </p:oleObj>
              </mc:Choice>
              <mc:Fallback>
                <p:oleObj name="" r:id="rId1" imgW="5286375" imgH="1343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42988"/>
                        <a:ext cx="10712450" cy="273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973831"/>
          <a:ext cx="10712450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973831"/>
                        <a:ext cx="10712450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72528"/>
          <a:ext cx="10712450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72528"/>
                        <a:ext cx="10712450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851468"/>
          <a:ext cx="10709910" cy="305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851468"/>
                        <a:ext cx="10709910" cy="305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78928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78928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63345"/>
          <a:ext cx="10712450" cy="363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63345"/>
                        <a:ext cx="10712450" cy="363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21130"/>
          <a:ext cx="107124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21130"/>
                        <a:ext cx="10712450" cy="352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857375"/>
          <a:ext cx="10712450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857375"/>
                        <a:ext cx="10712450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269298"/>
          <a:ext cx="10709910" cy="16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269298"/>
                        <a:ext cx="10709910" cy="160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4678"/>
          <a:ext cx="10713085" cy="201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4678"/>
                        <a:ext cx="10713085" cy="201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36915" y="234600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6915" y="234600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5545" y="288448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5545" y="288448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16215" y="34407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16215" y="34407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4295"/>
          <a:ext cx="10713085" cy="387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4295"/>
                        <a:ext cx="10713085" cy="387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8565" y="182530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8565" y="182530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47810" y="182530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7810" y="182530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56850" y="182530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5286375" imgH="209550" progId="Word.Document.8">
                  <p:embed/>
                </p:oleObj>
              </mc:Choice>
              <mc:Fallback>
                <p:oleObj name="" r:id="rId6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6850" y="182530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3700" y="289845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5286375" imgH="209550" progId="Word.Document.8">
                  <p:embed/>
                </p:oleObj>
              </mc:Choice>
              <mc:Fallback>
                <p:oleObj name="" r:id="rId8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3700" y="289845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05400" y="40884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5286375" imgH="209550" progId="Word.Document.8">
                  <p:embed/>
                </p:oleObj>
              </mc:Choice>
              <mc:Fallback>
                <p:oleObj name="" r:id="rId10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05400" y="40884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12495"/>
          <a:ext cx="10713720" cy="4702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14575" progId="Word.Document.8">
                  <p:embed/>
                </p:oleObj>
              </mc:Choice>
              <mc:Fallback>
                <p:oleObj name="" r:id="rId1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12495"/>
                        <a:ext cx="10713720" cy="4702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11108"/>
          <a:ext cx="10713085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11108"/>
                        <a:ext cx="10713085" cy="83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420746"/>
          <a:ext cx="1071308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348" y="3420746"/>
                        <a:ext cx="1071308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945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945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544446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544446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945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945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341246"/>
          <a:ext cx="1071308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341246"/>
                        <a:ext cx="1071308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62</vt:i4>
      </vt:variant>
      <vt:variant>
        <vt:lpstr>幻灯片标题</vt:lpstr>
      </vt:variant>
      <vt:variant>
        <vt:i4>37</vt:i4>
      </vt:variant>
    </vt:vector>
  </HeadingPairs>
  <TitlesOfParts>
    <vt:vector size="10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50</cp:revision>
  <dcterms:created xsi:type="dcterms:W3CDTF">2023-08-09T12:44:00Z</dcterms:created>
  <dcterms:modified xsi:type="dcterms:W3CDTF">2025-04-06T01:52:24Z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