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23" r:id="rId10"/>
    <p:sldId id="401" r:id="rId11"/>
    <p:sldId id="404" r:id="rId12"/>
    <p:sldId id="415" r:id="rId13"/>
    <p:sldId id="405" r:id="rId14"/>
    <p:sldId id="406" r:id="rId15"/>
    <p:sldId id="410" r:id="rId16"/>
    <p:sldId id="411" r:id="rId17"/>
    <p:sldId id="412" r:id="rId18"/>
    <p:sldId id="424" r:id="rId19"/>
    <p:sldId id="417" r:id="rId20"/>
    <p:sldId id="418" r:id="rId21"/>
    <p:sldId id="419" r:id="rId22"/>
    <p:sldId id="420" r:id="rId23"/>
    <p:sldId id="352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0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函数的概念及表示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15976"/>
          <a:ext cx="11163935" cy="578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24150" progId="Word.Document.8">
                  <p:embed/>
                </p:oleObj>
              </mc:Choice>
              <mc:Fallback>
                <p:oleObj name="" r:id="rId1" imgW="5286375" imgH="2724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15976"/>
                        <a:ext cx="11163935" cy="578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2598"/>
          <a:ext cx="1116393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85800" progId="Word.Document.8">
                  <p:embed/>
                </p:oleObj>
              </mc:Choice>
              <mc:Fallback>
                <p:oleObj name="" r:id="rId1" imgW="5286375" imgH="685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2598"/>
                        <a:ext cx="1116393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05823"/>
          <a:ext cx="1116393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05823"/>
                        <a:ext cx="11163935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6843"/>
          <a:ext cx="11163935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85800" progId="Word.Document.8">
                  <p:embed/>
                </p:oleObj>
              </mc:Choice>
              <mc:Fallback>
                <p:oleObj name="" r:id="rId1" imgW="5286375" imgH="685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6843"/>
                        <a:ext cx="11163935" cy="1457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35313"/>
          <a:ext cx="11163935" cy="281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23975" progId="Word.Document.8">
                  <p:embed/>
                </p:oleObj>
              </mc:Choice>
              <mc:Fallback>
                <p:oleObj name="" r:id="rId3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35313"/>
                        <a:ext cx="11163935" cy="281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4618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4618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18523"/>
          <a:ext cx="1116393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14425" progId="Word.Document.8">
                  <p:embed/>
                </p:oleObj>
              </mc:Choice>
              <mc:Fallback>
                <p:oleObj name="" r:id="rId3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18523"/>
                        <a:ext cx="11163935" cy="236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85366"/>
          <a:ext cx="1116393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514350" progId="Word.Document.8">
                  <p:embed/>
                </p:oleObj>
              </mc:Choice>
              <mc:Fallback>
                <p:oleObj name="" r:id="rId5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285366"/>
                        <a:ext cx="11163935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07361"/>
          <a:ext cx="11163935" cy="272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007361"/>
                        <a:ext cx="11163935" cy="272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6265"/>
          <a:ext cx="11163935" cy="105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95300" progId="Word.Document.8">
                  <p:embed/>
                </p:oleObj>
              </mc:Choice>
              <mc:Fallback>
                <p:oleObj name="" r:id="rId3" imgW="5286375" imgH="495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66265"/>
                        <a:ext cx="11163935" cy="105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9133"/>
          <a:ext cx="11163935" cy="232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95375" progId="Word.Document.8">
                  <p:embed/>
                </p:oleObj>
              </mc:Choice>
              <mc:Fallback>
                <p:oleObj name="" r:id="rId1" imgW="5286375" imgH="1095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9133"/>
                        <a:ext cx="11163935" cy="232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4035"/>
          <a:ext cx="11163935" cy="284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343025" progId="Word.Document.8">
                  <p:embed/>
                </p:oleObj>
              </mc:Choice>
              <mc:Fallback>
                <p:oleObj name="" r:id="rId1" imgW="5286375" imgH="1343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4035"/>
                        <a:ext cx="11163935" cy="284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45996"/>
          <a:ext cx="11163935" cy="2223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47750" progId="Word.Document.8">
                  <p:embed/>
                </p:oleObj>
              </mc:Choice>
              <mc:Fallback>
                <p:oleObj name="" r:id="rId3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45996"/>
                        <a:ext cx="11163935" cy="2223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7478"/>
          <a:ext cx="11163935" cy="3598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7478"/>
                        <a:ext cx="11163935" cy="3598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8320"/>
          <a:ext cx="11163935" cy="289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8320"/>
                        <a:ext cx="11163935" cy="289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171316"/>
          <a:ext cx="11163935" cy="195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23925" progId="Word.Document.8">
                  <p:embed/>
                </p:oleObj>
              </mc:Choice>
              <mc:Fallback>
                <p:oleObj name="" r:id="rId3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171316"/>
                        <a:ext cx="11163935" cy="195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80566"/>
          <a:ext cx="11163935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1000125" progId="Word.Document.8">
                  <p:embed/>
                </p:oleObj>
              </mc:Choice>
              <mc:Fallback>
                <p:oleObj name="" r:id="rId5" imgW="5286375" imgH="1000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980566"/>
                        <a:ext cx="11163935" cy="212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8423"/>
          <a:ext cx="11163935" cy="4307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48423"/>
                        <a:ext cx="11163935" cy="4307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2080"/>
          <a:ext cx="1116393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62025" progId="Word.Document.8">
                  <p:embed/>
                </p:oleObj>
              </mc:Choice>
              <mc:Fallback>
                <p:oleObj name="" r:id="rId1" imgW="5286375" imgH="962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2080"/>
                        <a:ext cx="11163935" cy="2038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63938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63938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4633"/>
          <a:ext cx="11163935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4633"/>
                        <a:ext cx="11163935" cy="171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03906"/>
          <a:ext cx="11163935" cy="202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52500" progId="Word.Document.8">
                  <p:embed/>
                </p:oleObj>
              </mc:Choice>
              <mc:Fallback>
                <p:oleObj name="" r:id="rId3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03906"/>
                        <a:ext cx="11163935" cy="2020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4790"/>
          <a:ext cx="11163935" cy="1979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33450" progId="Word.Document.8">
                  <p:embed/>
                </p:oleObj>
              </mc:Choice>
              <mc:Fallback>
                <p:oleObj name="" r:id="rId1" imgW="5286375" imgH="933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4790"/>
                        <a:ext cx="11163935" cy="1979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40443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40443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25676"/>
          <a:ext cx="11163935" cy="1939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14400" progId="Word.Document.8">
                  <p:embed/>
                </p:oleObj>
              </mc:Choice>
              <mc:Fallback>
                <p:oleObj name="" r:id="rId1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25676"/>
                        <a:ext cx="11163935" cy="1939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7380"/>
          <a:ext cx="11163935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7380"/>
                        <a:ext cx="11163935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7615"/>
          <a:ext cx="11163935" cy="234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7615"/>
                        <a:ext cx="11163935" cy="2344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05506"/>
          <a:ext cx="11163935" cy="23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05506"/>
                        <a:ext cx="11163935" cy="234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10118"/>
          <a:ext cx="11163935" cy="264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10118"/>
                        <a:ext cx="11163935" cy="2647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21</vt:i4>
      </vt:variant>
    </vt:vector>
  </HeadingPairs>
  <TitlesOfParts>
    <vt:vector size="6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68</cp:revision>
  <dcterms:created xsi:type="dcterms:W3CDTF">2023-08-09T12:44:00Z</dcterms:created>
  <dcterms:modified xsi:type="dcterms:W3CDTF">2025-04-11T08:41:28Z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