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396" r:id="rId6"/>
    <p:sldId id="428" r:id="rId7"/>
    <p:sldId id="429" r:id="rId8"/>
    <p:sldId id="400" r:id="rId9"/>
    <p:sldId id="402" r:id="rId10"/>
    <p:sldId id="403" r:id="rId11"/>
    <p:sldId id="404" r:id="rId12"/>
    <p:sldId id="405" r:id="rId13"/>
    <p:sldId id="406" r:id="rId14"/>
    <p:sldId id="430" r:id="rId15"/>
    <p:sldId id="407" r:id="rId16"/>
    <p:sldId id="431" r:id="rId17"/>
    <p:sldId id="408" r:id="rId18"/>
    <p:sldId id="409" r:id="rId19"/>
    <p:sldId id="410" r:id="rId20"/>
    <p:sldId id="439" r:id="rId21"/>
    <p:sldId id="440" r:id="rId22"/>
    <p:sldId id="411" r:id="rId23"/>
    <p:sldId id="432" r:id="rId24"/>
    <p:sldId id="441" r:id="rId25"/>
    <p:sldId id="442" r:id="rId26"/>
    <p:sldId id="414" r:id="rId27"/>
    <p:sldId id="415" r:id="rId28"/>
    <p:sldId id="443" r:id="rId29"/>
    <p:sldId id="417" r:id="rId30"/>
    <p:sldId id="444" r:id="rId31"/>
    <p:sldId id="297" r:id="rId32"/>
    <p:sldId id="446" r:id="rId33"/>
    <p:sldId id="447" r:id="rId34"/>
    <p:sldId id="448" r:id="rId35"/>
    <p:sldId id="445" r:id="rId36"/>
    <p:sldId id="346" r:id="rId37"/>
    <p:sldId id="349" r:id="rId38"/>
    <p:sldId id="420" r:id="rId39"/>
    <p:sldId id="437" r:id="rId40"/>
    <p:sldId id="352" r:id="rId41"/>
  </p:sldIdLst>
  <p:sldSz cx="12192000" cy="6858000"/>
  <p:notesSz cx="6858000" cy="9144000"/>
  <p:custDataLst>
    <p:tags r:id="rId4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5" Type="http://schemas.openxmlformats.org/officeDocument/2006/relationships/tags" Target="tags/tag103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2.vml.rels><?xml version="1.0" encoding="UTF-8" standalone="yes"?>
<Relationships xmlns="http://schemas.openxmlformats.org/package/2006/relationships"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image" Target="../media/image52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image" Target="../media/image58.e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image" Target="../media/image60.e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image" Target="../media/image62.e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image" Target="../media/image64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4.vml.rels><?xml version="1.0" encoding="UTF-8" standalone="yes"?>
<Relationships xmlns="http://schemas.openxmlformats.org/package/2006/relationships"><Relationship Id="rId5" Type="http://schemas.openxmlformats.org/officeDocument/2006/relationships/image" Target="../media/image19.emf"/><Relationship Id="rId4" Type="http://schemas.openxmlformats.org/officeDocument/2006/relationships/image" Target="../media/image18.emf"/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0.e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29.emf"/><Relationship Id="rId1" Type="http://schemas.openxmlformats.org/officeDocument/2006/relationships/oleObject" Target="../embeddings/oleObject26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1.emf"/><Relationship Id="rId1" Type="http://schemas.openxmlformats.org/officeDocument/2006/relationships/oleObject" Target="../embeddings/oleObject28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2.emf"/><Relationship Id="rId1" Type="http://schemas.openxmlformats.org/officeDocument/2006/relationships/oleObject" Target="../embeddings/oleObject29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3.emf"/><Relationship Id="rId1" Type="http://schemas.openxmlformats.org/officeDocument/2006/relationships/oleObject" Target="../embeddings/oleObject30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4.emf"/><Relationship Id="rId1" Type="http://schemas.openxmlformats.org/officeDocument/2006/relationships/oleObject" Target="../embeddings/oleObject31.bin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6.emf"/><Relationship Id="rId3" Type="http://schemas.openxmlformats.org/officeDocument/2006/relationships/oleObject" Target="../embeddings/oleObject33.bin"/><Relationship Id="rId2" Type="http://schemas.openxmlformats.org/officeDocument/2006/relationships/image" Target="../media/image35.emf"/><Relationship Id="rId1" Type="http://schemas.openxmlformats.org/officeDocument/2006/relationships/oleObject" Target="../embeddings/oleObject32.bin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5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8.emf"/><Relationship Id="rId3" Type="http://schemas.openxmlformats.org/officeDocument/2006/relationships/oleObject" Target="../embeddings/oleObject35.bin"/><Relationship Id="rId2" Type="http://schemas.openxmlformats.org/officeDocument/2006/relationships/image" Target="../media/image37.emf"/><Relationship Id="rId1" Type="http://schemas.openxmlformats.org/officeDocument/2006/relationships/oleObject" Target="../embeddings/oleObject34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9.emf"/><Relationship Id="rId1" Type="http://schemas.openxmlformats.org/officeDocument/2006/relationships/oleObject" Target="../embeddings/oleObject36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0.emf"/><Relationship Id="rId1" Type="http://schemas.openxmlformats.org/officeDocument/2006/relationships/oleObject" Target="../embeddings/oleObject37.bin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8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42.png"/><Relationship Id="rId2" Type="http://schemas.openxmlformats.org/officeDocument/2006/relationships/image" Target="../media/image41.emf"/><Relationship Id="rId1" Type="http://schemas.openxmlformats.org/officeDocument/2006/relationships/oleObject" Target="../embeddings/oleObject38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3.emf"/><Relationship Id="rId1" Type="http://schemas.openxmlformats.org/officeDocument/2006/relationships/oleObject" Target="../embeddings/oleObject39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4.emf"/><Relationship Id="rId1" Type="http://schemas.openxmlformats.org/officeDocument/2006/relationships/oleObject" Target="../embeddings/oleObject40.bin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6.emf"/><Relationship Id="rId3" Type="http://schemas.openxmlformats.org/officeDocument/2006/relationships/oleObject" Target="../embeddings/oleObject42.bin"/><Relationship Id="rId2" Type="http://schemas.openxmlformats.org/officeDocument/2006/relationships/image" Target="../media/image45.emf"/><Relationship Id="rId1" Type="http://schemas.openxmlformats.org/officeDocument/2006/relationships/oleObject" Target="../embeddings/oleObject41.bin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8.emf"/><Relationship Id="rId3" Type="http://schemas.openxmlformats.org/officeDocument/2006/relationships/oleObject" Target="../embeddings/oleObject44.bin"/><Relationship Id="rId2" Type="http://schemas.openxmlformats.org/officeDocument/2006/relationships/image" Target="../media/image47.emf"/><Relationship Id="rId1" Type="http://schemas.openxmlformats.org/officeDocument/2006/relationships/oleObject" Target="../embeddings/oleObject43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9.emf"/><Relationship Id="rId1" Type="http://schemas.openxmlformats.org/officeDocument/2006/relationships/oleObject" Target="../embeddings/oleObject45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0.emf"/><Relationship Id="rId1" Type="http://schemas.openxmlformats.org/officeDocument/2006/relationships/oleObject" Target="../embeddings/oleObject46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1.emf"/><Relationship Id="rId1" Type="http://schemas.openxmlformats.org/officeDocument/2006/relationships/oleObject" Target="../embeddings/oleObject47.bin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6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3.emf"/><Relationship Id="rId3" Type="http://schemas.openxmlformats.org/officeDocument/2006/relationships/oleObject" Target="../embeddings/oleObject49.bin"/><Relationship Id="rId2" Type="http://schemas.openxmlformats.org/officeDocument/2006/relationships/image" Target="../media/image52.emf"/><Relationship Id="rId1" Type="http://schemas.openxmlformats.org/officeDocument/2006/relationships/oleObject" Target="../embeddings/oleObject48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9.emf"/><Relationship Id="rId1" Type="http://schemas.openxmlformats.org/officeDocument/2006/relationships/oleObject" Target="../embeddings/oleObject50.bin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8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5.emf"/><Relationship Id="rId3" Type="http://schemas.openxmlformats.org/officeDocument/2006/relationships/oleObject" Target="../embeddings/oleObject52.bin"/><Relationship Id="rId2" Type="http://schemas.openxmlformats.org/officeDocument/2006/relationships/image" Target="../media/image54.emf"/><Relationship Id="rId1" Type="http://schemas.openxmlformats.org/officeDocument/2006/relationships/oleObject" Target="../embeddings/oleObject51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.bin"/><Relationship Id="rId8" Type="http://schemas.openxmlformats.org/officeDocument/2006/relationships/image" Target="../media/image9.e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8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e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6.emf"/><Relationship Id="rId14" Type="http://schemas.openxmlformats.org/officeDocument/2006/relationships/vmlDrawing" Target="../drawings/vmlDrawing2.vml"/><Relationship Id="rId13" Type="http://schemas.openxmlformats.org/officeDocument/2006/relationships/slideLayout" Target="../slideLayouts/slideLayout8.xml"/><Relationship Id="rId12" Type="http://schemas.openxmlformats.org/officeDocument/2006/relationships/image" Target="../media/image11.emf"/><Relationship Id="rId11" Type="http://schemas.openxmlformats.org/officeDocument/2006/relationships/oleObject" Target="../embeddings/oleObject8.bin"/><Relationship Id="rId10" Type="http://schemas.openxmlformats.org/officeDocument/2006/relationships/image" Target="../media/image10.emf"/><Relationship Id="rId1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6.emf"/><Relationship Id="rId1" Type="http://schemas.openxmlformats.org/officeDocument/2006/relationships/oleObject" Target="../embeddings/oleObject53.bin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7.emf"/><Relationship Id="rId1" Type="http://schemas.openxmlformats.org/officeDocument/2006/relationships/oleObject" Target="../embeddings/oleObject54.bin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9.emf"/><Relationship Id="rId1" Type="http://schemas.openxmlformats.org/officeDocument/2006/relationships/oleObject" Target="../embeddings/oleObject55.bin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9.emf"/><Relationship Id="rId3" Type="http://schemas.openxmlformats.org/officeDocument/2006/relationships/oleObject" Target="../embeddings/oleObject57.bin"/><Relationship Id="rId2" Type="http://schemas.openxmlformats.org/officeDocument/2006/relationships/image" Target="../media/image58.emf"/><Relationship Id="rId1" Type="http://schemas.openxmlformats.org/officeDocument/2006/relationships/oleObject" Target="../embeddings/oleObject56.bin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3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61.emf"/><Relationship Id="rId3" Type="http://schemas.openxmlformats.org/officeDocument/2006/relationships/oleObject" Target="../embeddings/oleObject59.bin"/><Relationship Id="rId2" Type="http://schemas.openxmlformats.org/officeDocument/2006/relationships/image" Target="../media/image60.emf"/><Relationship Id="rId1" Type="http://schemas.openxmlformats.org/officeDocument/2006/relationships/oleObject" Target="../embeddings/oleObject58.bin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4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63.emf"/><Relationship Id="rId3" Type="http://schemas.openxmlformats.org/officeDocument/2006/relationships/oleObject" Target="../embeddings/oleObject61.bin"/><Relationship Id="rId2" Type="http://schemas.openxmlformats.org/officeDocument/2006/relationships/image" Target="../media/image62.emf"/><Relationship Id="rId1" Type="http://schemas.openxmlformats.org/officeDocument/2006/relationships/oleObject" Target="../embeddings/oleObject60.bin"/></Relationships>
</file>

<file path=ppt/slides/_rels/slide3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5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65.emf"/><Relationship Id="rId3" Type="http://schemas.openxmlformats.org/officeDocument/2006/relationships/oleObject" Target="../embeddings/oleObject63.bin"/><Relationship Id="rId2" Type="http://schemas.openxmlformats.org/officeDocument/2006/relationships/image" Target="../media/image64.emf"/><Relationship Id="rId1" Type="http://schemas.openxmlformats.org/officeDocument/2006/relationships/oleObject" Target="../embeddings/oleObject62.bin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6.emf"/><Relationship Id="rId1" Type="http://schemas.openxmlformats.org/officeDocument/2006/relationships/oleObject" Target="../embeddings/oleObject64.bin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3.e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2.emf"/><Relationship Id="rId1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.bin"/><Relationship Id="rId8" Type="http://schemas.openxmlformats.org/officeDocument/2006/relationships/image" Target="../media/image18.emf"/><Relationship Id="rId7" Type="http://schemas.openxmlformats.org/officeDocument/2006/relationships/oleObject" Target="../embeddings/oleObject15.bin"/><Relationship Id="rId6" Type="http://schemas.openxmlformats.org/officeDocument/2006/relationships/image" Target="../media/image17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6.e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15.emf"/><Relationship Id="rId12" Type="http://schemas.openxmlformats.org/officeDocument/2006/relationships/vmlDrawing" Target="../drawings/vmlDrawing4.vml"/><Relationship Id="rId11" Type="http://schemas.openxmlformats.org/officeDocument/2006/relationships/slideLayout" Target="../slideLayouts/slideLayout8.xml"/><Relationship Id="rId10" Type="http://schemas.openxmlformats.org/officeDocument/2006/relationships/image" Target="../media/image19.emf"/><Relationship Id="rId1" Type="http://schemas.openxmlformats.org/officeDocument/2006/relationships/oleObject" Target="../embeddings/oleObject12.bin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1.e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20.emf"/><Relationship Id="rId1" Type="http://schemas.openxmlformats.org/officeDocument/2006/relationships/oleObject" Target="../embeddings/oleObject1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3.e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22.emf"/><Relationship Id="rId1" Type="http://schemas.openxmlformats.org/officeDocument/2006/relationships/oleObject" Target="../embeddings/oleObject19.bin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6.e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25.emf"/><Relationship Id="rId1" Type="http://schemas.openxmlformats.org/officeDocument/2006/relationships/oleObject" Target="../embeddings/oleObject22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8.e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27.emf"/><Relationship Id="rId1" Type="http://schemas.openxmlformats.org/officeDocument/2006/relationships/oleObject" Target="../embeddings/oleObject2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课时</a:t>
            </a:r>
            <a:r>
              <a:rPr lang="en-US" altLang="zh-CN" sz="3200"/>
              <a:t>2  </a:t>
            </a:r>
            <a:r>
              <a:rPr lang="zh-CN" altLang="en-US" sz="3200"/>
              <a:t>函数的单调性与最值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372735" y="2330450"/>
            <a:ext cx="6259830" cy="543560"/>
          </a:xfrm>
        </p:spPr>
        <p:txBody>
          <a:bodyPr>
            <a:noAutofit/>
          </a:bodyPr>
          <a:lstStyle/>
          <a:p>
            <a:r>
              <a:rPr lang="zh-CN" altLang="en-US" sz="3100">
                <a:solidFill>
                  <a:schemeClr val="tx1"/>
                </a:solidFill>
              </a:rPr>
              <a:t>第二章</a:t>
            </a:r>
            <a:r>
              <a:rPr lang="en-US" altLang="zh-CN" sz="3100">
                <a:solidFill>
                  <a:schemeClr val="tx1"/>
                </a:solidFill>
              </a:rPr>
              <a:t>  </a:t>
            </a:r>
            <a:r>
              <a:rPr lang="zh-CN" altLang="en-US" sz="3100">
                <a:solidFill>
                  <a:schemeClr val="tx1"/>
                </a:solidFill>
              </a:rPr>
              <a:t>基本初等函数</a:t>
            </a:r>
            <a:endParaRPr lang="zh-CN" altLang="en-US" sz="31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97000"/>
          <a:ext cx="10713085" cy="967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76250" progId="Word.Document.8">
                  <p:embed/>
                </p:oleObj>
              </mc:Choice>
              <mc:Fallback>
                <p:oleObj name="" r:id="rId1" imgW="5286375" imgH="476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97000"/>
                        <a:ext cx="10713085" cy="967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5348" y="2473643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5348" y="2473643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745740" y="29648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58620"/>
          <a:ext cx="10713085" cy="226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14425" progId="Word.Document.8">
                  <p:embed/>
                </p:oleObj>
              </mc:Choice>
              <mc:Fallback>
                <p:oleObj name="" r:id="rId1" imgW="5286375" imgH="11144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58620"/>
                        <a:ext cx="10713085" cy="2266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933258"/>
          <a:ext cx="10713085" cy="284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00175" progId="Word.Document.8">
                  <p:embed/>
                </p:oleObj>
              </mc:Choice>
              <mc:Fallback>
                <p:oleObj name="" r:id="rId1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933258"/>
                        <a:ext cx="10713085" cy="2847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67130"/>
          <a:ext cx="10713085" cy="385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95475" progId="Word.Document.8">
                  <p:embed/>
                </p:oleObj>
              </mc:Choice>
              <mc:Fallback>
                <p:oleObj name="" r:id="rId1" imgW="5286375" imgH="1895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67130"/>
                        <a:ext cx="10713085" cy="3854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83995"/>
          <a:ext cx="10713085" cy="3253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00200" progId="Word.Document.8">
                  <p:embed/>
                </p:oleObj>
              </mc:Choice>
              <mc:Fallback>
                <p:oleObj name="" r:id="rId1" imgW="5286375" imgH="1600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83995"/>
                        <a:ext cx="10713085" cy="3253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911668"/>
          <a:ext cx="10713085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619125" progId="Word.Document.8">
                  <p:embed/>
                </p:oleObj>
              </mc:Choice>
              <mc:Fallback>
                <p:oleObj name="" r:id="rId1" imgW="5286375" imgH="6191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911668"/>
                        <a:ext cx="10713085" cy="1260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866073"/>
          <a:ext cx="10713085" cy="1786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876300" progId="Word.Document.8">
                  <p:embed/>
                </p:oleObj>
              </mc:Choice>
              <mc:Fallback>
                <p:oleObj name="" r:id="rId3" imgW="5286375" imgH="8763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866073"/>
                        <a:ext cx="10713085" cy="1786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081723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081723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979295"/>
          <a:ext cx="10713085" cy="2899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1428750" progId="Word.Document.8">
                  <p:embed/>
                </p:oleObj>
              </mc:Choice>
              <mc:Fallback>
                <p:oleObj name="" r:id="rId3" imgW="5286375" imgH="1428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1979295"/>
                        <a:ext cx="10713085" cy="2899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59255"/>
          <a:ext cx="10713085" cy="2687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23975" progId="Word.Document.8">
                  <p:embed/>
                </p:oleObj>
              </mc:Choice>
              <mc:Fallback>
                <p:oleObj name="" r:id="rId1" imgW="5286375" imgH="13239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59255"/>
                        <a:ext cx="10713085" cy="2687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881188"/>
          <a:ext cx="10713085" cy="2243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04900" progId="Word.Document.8">
                  <p:embed/>
                </p:oleObj>
              </mc:Choice>
              <mc:Fallback>
                <p:oleObj name="" r:id="rId1" imgW="5286375" imgH="1104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881188"/>
                        <a:ext cx="10713085" cy="2243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86498"/>
          <a:ext cx="10713085" cy="481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71725" progId="Word.Document.8">
                  <p:embed/>
                </p:oleObj>
              </mc:Choice>
              <mc:Fallback>
                <p:oleObj name="" r:id="rId1" imgW="5286375" imgH="23717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86498"/>
                        <a:ext cx="10713085" cy="4816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-21474825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635" y="2127885"/>
            <a:ext cx="2324735" cy="22428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82420"/>
          <a:ext cx="11522710" cy="893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409575" progId="Word.Document.12">
                  <p:embed/>
                </p:oleObj>
              </mc:Choice>
              <mc:Fallback>
                <p:oleObj name="" r:id="rId1" imgW="5286375" imgH="4095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82420"/>
                        <a:ext cx="11522710" cy="893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805113"/>
          <a:ext cx="10713085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533400" progId="Word.Document.8">
                  <p:embed/>
                </p:oleObj>
              </mc:Choice>
              <mc:Fallback>
                <p:oleObj name="" r:id="rId3" imgW="5286375" imgH="5334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805113"/>
                        <a:ext cx="10713085" cy="1082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009458"/>
          <a:ext cx="10713085" cy="1528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752475" progId="Word.Document.8">
                  <p:embed/>
                </p:oleObj>
              </mc:Choice>
              <mc:Fallback>
                <p:oleObj name="" r:id="rId1" imgW="5286375" imgH="752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2009458"/>
                        <a:ext cx="10713085" cy="1528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957263"/>
          <a:ext cx="10713085" cy="481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71725" progId="Word.Document.8">
                  <p:embed/>
                </p:oleObj>
              </mc:Choice>
              <mc:Fallback>
                <p:oleObj name="" r:id="rId1" imgW="5286375" imgH="23717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957263"/>
                        <a:ext cx="10713085" cy="4816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021398"/>
          <a:ext cx="10713085" cy="1934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52500" progId="Word.Document.8">
                  <p:embed/>
                </p:oleObj>
              </mc:Choice>
              <mc:Fallback>
                <p:oleObj name="" r:id="rId1" imgW="5286375" imgH="9525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021398"/>
                        <a:ext cx="10713085" cy="1934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5348" y="3138806"/>
          <a:ext cx="10713085" cy="2458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209675" progId="Word.Document.8">
                  <p:embed/>
                </p:oleObj>
              </mc:Choice>
              <mc:Fallback>
                <p:oleObj name="" r:id="rId3" imgW="5286375" imgH="12096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5348" y="3138806"/>
                        <a:ext cx="10713085" cy="2458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24318"/>
          <a:ext cx="10713085" cy="929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57200" progId="Word.Document.8">
                  <p:embed/>
                </p:oleObj>
              </mc:Choice>
              <mc:Fallback>
                <p:oleObj name="" r:id="rId1" imgW="5286375" imgH="457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24318"/>
                        <a:ext cx="10713085" cy="929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5348" y="2353311"/>
          <a:ext cx="10713085" cy="352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733550" progId="Word.Document.8">
                  <p:embed/>
                </p:oleObj>
              </mc:Choice>
              <mc:Fallback>
                <p:oleObj name="" r:id="rId3" imgW="5286375" imgH="1733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5348" y="2353311"/>
                        <a:ext cx="10713085" cy="352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154873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2154873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50303"/>
          <a:ext cx="10713085" cy="3848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95475" progId="Word.Document.8">
                  <p:embed/>
                </p:oleObj>
              </mc:Choice>
              <mc:Fallback>
                <p:oleObj name="" r:id="rId1" imgW="5286375" imgH="1895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50303"/>
                        <a:ext cx="10713085" cy="3848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82103"/>
          <a:ext cx="10713085" cy="2437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00150" progId="Word.Document.8">
                  <p:embed/>
                </p:oleObj>
              </mc:Choice>
              <mc:Fallback>
                <p:oleObj name="" r:id="rId1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82103"/>
                        <a:ext cx="10713085" cy="2437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05535"/>
          <a:ext cx="10713085" cy="2689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23975" progId="Word.Document.8">
                  <p:embed/>
                </p:oleObj>
              </mc:Choice>
              <mc:Fallback>
                <p:oleObj name="" r:id="rId1" imgW="5286375" imgH="13239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05535"/>
                        <a:ext cx="10713085" cy="2689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330893"/>
          <a:ext cx="10713085" cy="2051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009650" progId="Word.Document.8">
                  <p:embed/>
                </p:oleObj>
              </mc:Choice>
              <mc:Fallback>
                <p:oleObj name="" r:id="rId3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330893"/>
                        <a:ext cx="10713085" cy="2051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154873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2154873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770890"/>
          <a:ext cx="10712450" cy="3131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43050" progId="Word.Document.8">
                  <p:embed/>
                </p:oleObj>
              </mc:Choice>
              <mc:Fallback>
                <p:oleObj name="" r:id="rId1" imgW="5286375" imgH="1543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770890"/>
                        <a:ext cx="10712450" cy="3131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3384551"/>
          <a:ext cx="10712450" cy="3053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504950" progId="Word.Document.8">
                  <p:embed/>
                </p:oleObj>
              </mc:Choice>
              <mc:Fallback>
                <p:oleObj name="" r:id="rId3" imgW="5286375" imgH="1504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665" y="3384551"/>
                        <a:ext cx="10712450" cy="3053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814388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814388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8823" y="1430020"/>
          <a:ext cx="10713085" cy="5011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2466975" progId="Word.Document.8">
                  <p:embed/>
                </p:oleObj>
              </mc:Choice>
              <mc:Fallback>
                <p:oleObj name="" r:id="rId3" imgW="5286375" imgH="24669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8823" y="1430020"/>
                        <a:ext cx="10713085" cy="5011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55545" y="3468688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55545" y="3468688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500495" y="3478848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7" imgW="5286375" imgH="209550" progId="Word.Document.8">
                  <p:embed/>
                </p:oleObj>
              </mc:Choice>
              <mc:Fallback>
                <p:oleObj name="" r:id="rId7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500495" y="3478848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96180" y="5589588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" name="" r:id="rId9" imgW="5286375" imgH="209550" progId="Word.Document.8">
                  <p:embed/>
                </p:oleObj>
              </mc:Choice>
              <mc:Fallback>
                <p:oleObj name="" r:id="rId9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996180" y="5589588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045575" y="5625148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1" imgW="5286375" imgH="209550" progId="Word.Document.8">
                  <p:embed/>
                </p:oleObj>
              </mc:Choice>
              <mc:Fallback>
                <p:oleObj name="" r:id="rId11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045575" y="5625148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489393"/>
          <a:ext cx="10712450" cy="3053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04950" progId="Word.Document.8">
                  <p:embed/>
                </p:oleObj>
              </mc:Choice>
              <mc:Fallback>
                <p:oleObj name="" r:id="rId1" imgW="5286375" imgH="1504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489393"/>
                        <a:ext cx="10712450" cy="3053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713423"/>
          <a:ext cx="10712450" cy="5315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619375" progId="Word.Document.8">
                  <p:embed/>
                </p:oleObj>
              </mc:Choice>
              <mc:Fallback>
                <p:oleObj name="" r:id="rId1" imgW="5286375" imgH="26193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713423"/>
                        <a:ext cx="10712450" cy="5315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154873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2154873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609090"/>
          <a:ext cx="10712450" cy="1604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790575" progId="Word.Document.8">
                  <p:embed/>
                </p:oleObj>
              </mc:Choice>
              <mc:Fallback>
                <p:oleObj name="" r:id="rId1" imgW="5286375" imgH="790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609090"/>
                        <a:ext cx="10712450" cy="1604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3390583"/>
          <a:ext cx="10712450" cy="204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009650" progId="Word.Document.8">
                  <p:embed/>
                </p:oleObj>
              </mc:Choice>
              <mc:Fallback>
                <p:oleObj name="" r:id="rId3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665" y="3390583"/>
                        <a:ext cx="10712450" cy="2047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7555" y="213043"/>
          <a:ext cx="10712450" cy="3054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04950" progId="Word.Document.8">
                  <p:embed/>
                </p:oleObj>
              </mc:Choice>
              <mc:Fallback>
                <p:oleObj name="" r:id="rId1" imgW="5286375" imgH="1504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7555" y="213043"/>
                        <a:ext cx="10712450" cy="3054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2941956"/>
          <a:ext cx="10709910" cy="4056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3" imgW="5286375" imgH="2000250" progId="Word.Document.8">
                  <p:embed/>
                </p:oleObj>
              </mc:Choice>
              <mc:Fallback>
                <p:oleObj name="" r:id="rId3" imgW="5286375" imgH="20002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665" y="2941956"/>
                        <a:ext cx="10709910" cy="4056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902970"/>
          <a:ext cx="10712450" cy="3152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52575" progId="Word.Document.8">
                  <p:embed/>
                </p:oleObj>
              </mc:Choice>
              <mc:Fallback>
                <p:oleObj name="" r:id="rId1" imgW="5286375" imgH="1552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902970"/>
                        <a:ext cx="10712450" cy="3152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4193223"/>
          <a:ext cx="10712450" cy="185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914400" progId="Word.Document.8">
                  <p:embed/>
                </p:oleObj>
              </mc:Choice>
              <mc:Fallback>
                <p:oleObj name="" r:id="rId3" imgW="5286375" imgH="9144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665" y="4193223"/>
                        <a:ext cx="10712450" cy="1857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636078"/>
          <a:ext cx="10712450" cy="1045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636078"/>
                        <a:ext cx="10712450" cy="1045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2631758"/>
          <a:ext cx="10712450" cy="1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857250" progId="Word.Document.8">
                  <p:embed/>
                </p:oleObj>
              </mc:Choice>
              <mc:Fallback>
                <p:oleObj name="" r:id="rId3" imgW="5286375" imgH="857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665" y="2631758"/>
                        <a:ext cx="10712450" cy="1743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578928"/>
          <a:ext cx="10712450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578928"/>
                        <a:ext cx="10712450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THANKS</a:t>
            </a:r>
            <a:endParaRPr lang="zh-CN" altLang="en-US"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89088"/>
          <a:ext cx="10713085" cy="3193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71625" progId="Word.Document.8">
                  <p:embed/>
                </p:oleObj>
              </mc:Choice>
              <mc:Fallback>
                <p:oleObj name="" r:id="rId1" imgW="5286375" imgH="1571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89088"/>
                        <a:ext cx="10713085" cy="3193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38325" y="2615248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8325" y="2615248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741035" y="2606358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41035" y="2606358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76388"/>
          <a:ext cx="10713085" cy="340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76400" progId="Word.Document.8">
                  <p:embed/>
                </p:oleObj>
              </mc:Choice>
              <mc:Fallback>
                <p:oleObj name="" r:id="rId1" imgW="5286375" imgH="16764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76388"/>
                        <a:ext cx="10713085" cy="3406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08630" y="2573338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08630" y="2573338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22340" y="2591118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22340" y="2591118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08630" y="3899218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7" imgW="5286375" imgH="209550" progId="Word.Document.8">
                  <p:embed/>
                </p:oleObj>
              </mc:Choice>
              <mc:Fallback>
                <p:oleObj name="" r:id="rId7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08630" y="3899218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26785" y="3899218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9" imgW="5286375" imgH="209550" progId="Word.Document.8">
                  <p:embed/>
                </p:oleObj>
              </mc:Choice>
              <mc:Fallback>
                <p:oleObj name="" r:id="rId9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26785" y="3899218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619125"/>
          <a:ext cx="10713720" cy="5768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838450" progId="Word.Document.8">
                  <p:embed/>
                </p:oleObj>
              </mc:Choice>
              <mc:Fallback>
                <p:oleObj name="" r:id="rId1" imgW="5286375" imgH="2838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619125"/>
                        <a:ext cx="10713720" cy="5768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04620" y="2639696"/>
          <a:ext cx="10709910" cy="830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3" imgW="5286375" imgH="409575" progId="Word.Document.8">
                  <p:embed/>
                </p:oleObj>
              </mc:Choice>
              <mc:Fallback>
                <p:oleObj name="" r:id="rId3" imgW="5286375" imgH="409575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4620" y="2639696"/>
                        <a:ext cx="10709910" cy="830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42708"/>
          <a:ext cx="11522710" cy="894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409575" progId="Word.Document.12">
                  <p:embed/>
                </p:oleObj>
              </mc:Choice>
              <mc:Fallback>
                <p:oleObj name="" r:id="rId1" imgW="5286375" imgH="4095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42708"/>
                        <a:ext cx="11522710" cy="894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713991"/>
          <a:ext cx="1071308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713991"/>
                        <a:ext cx="10713085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5348" y="3616008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75348" y="3616008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67828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67828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5348" y="2679701"/>
          <a:ext cx="10713085" cy="561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76225" progId="Word.Document.8">
                  <p:embed/>
                </p:oleObj>
              </mc:Choice>
              <mc:Fallback>
                <p:oleObj name="" r:id="rId3" imgW="5286375" imgH="276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5348" y="2679701"/>
                        <a:ext cx="10713085" cy="561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64945"/>
          <a:ext cx="1071308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09575" progId="Word.Document.8">
                  <p:embed/>
                </p:oleObj>
              </mc:Choice>
              <mc:Fallback>
                <p:oleObj name="" r:id="rId1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64945"/>
                        <a:ext cx="10713085" cy="831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5348" y="2341246"/>
          <a:ext cx="10713085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609600" progId="Word.Document.8">
                  <p:embed/>
                </p:oleObj>
              </mc:Choice>
              <mc:Fallback>
                <p:oleObj name="" r:id="rId3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5348" y="2341246"/>
                        <a:ext cx="10713085" cy="1238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WPS 演示</Application>
  <PresentationFormat>宽屏</PresentationFormat>
  <Paragraphs>6</Paragraphs>
  <Slides>38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64</vt:i4>
      </vt:variant>
      <vt:variant>
        <vt:lpstr>幻灯片标题</vt:lpstr>
      </vt:variant>
      <vt:variant>
        <vt:i4>38</vt:i4>
      </vt:variant>
    </vt:vector>
  </HeadingPairs>
  <TitlesOfParts>
    <vt:vector size="112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50</cp:revision>
  <dcterms:created xsi:type="dcterms:W3CDTF">2023-08-09T12:44:00Z</dcterms:created>
  <dcterms:modified xsi:type="dcterms:W3CDTF">2025-04-06T02:00:56Z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2052-12.1.0.20305</vt:lpwstr>
  </property>
</Properties>
</file>