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23" r:id="rId10"/>
    <p:sldId id="401" r:id="rId11"/>
    <p:sldId id="425" r:id="rId12"/>
    <p:sldId id="404" r:id="rId13"/>
    <p:sldId id="415" r:id="rId14"/>
    <p:sldId id="405" r:id="rId15"/>
    <p:sldId id="426" r:id="rId16"/>
    <p:sldId id="406" r:id="rId17"/>
    <p:sldId id="427" r:id="rId18"/>
    <p:sldId id="410" r:id="rId19"/>
    <p:sldId id="411" r:id="rId20"/>
    <p:sldId id="412" r:id="rId21"/>
    <p:sldId id="424" r:id="rId22"/>
    <p:sldId id="417" r:id="rId23"/>
    <p:sldId id="418" r:id="rId24"/>
    <p:sldId id="419" r:id="rId25"/>
    <p:sldId id="420" r:id="rId26"/>
    <p:sldId id="428" r:id="rId27"/>
    <p:sldId id="429" r:id="rId28"/>
    <p:sldId id="352" r:id="rId29"/>
  </p:sldIdLst>
  <p:sldSz cx="12192000" cy="6858000"/>
  <p:notesSz cx="6858000" cy="9144000"/>
  <p:custDataLst>
    <p:tags r:id="rId3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3" Type="http://schemas.openxmlformats.org/officeDocument/2006/relationships/tags" Target="tags/tag103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1.emf"/><Relationship Id="rId1" Type="http://schemas.openxmlformats.org/officeDocument/2006/relationships/oleObject" Target="../embeddings/oleObject18.bin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5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0.emf"/><Relationship Id="rId1" Type="http://schemas.openxmlformats.org/officeDocument/2006/relationships/oleObject" Target="../embeddings/oleObject2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4.e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2  </a:t>
            </a:r>
            <a:r>
              <a:rPr lang="zh-CN" altLang="en-US" sz="3200"/>
              <a:t>函数的单调性与最值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第二章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60283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60283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2866"/>
          <a:ext cx="11163935" cy="4023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895475" progId="Word.Document.8">
                  <p:embed/>
                </p:oleObj>
              </mc:Choice>
              <mc:Fallback>
                <p:oleObj name="" r:id="rId1" imgW="5286375" imgH="1895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2866"/>
                        <a:ext cx="11163935" cy="4023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65288"/>
          <a:ext cx="11163935" cy="31984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65288"/>
                        <a:ext cx="11163935" cy="31984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6870"/>
          <a:ext cx="11163935" cy="3604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6870"/>
                        <a:ext cx="11163935" cy="3604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3378"/>
          <a:ext cx="11163935" cy="2894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62075" progId="Word.Document.8">
                  <p:embed/>
                </p:oleObj>
              </mc:Choice>
              <mc:Fallback>
                <p:oleObj name="" r:id="rId1" imgW="5286375" imgH="1362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3378"/>
                        <a:ext cx="11163935" cy="28949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668338"/>
          <a:ext cx="11163935" cy="5547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09850" progId="Word.Document.8">
                  <p:embed/>
                </p:oleObj>
              </mc:Choice>
              <mc:Fallback>
                <p:oleObj name="" r:id="rId1" imgW="5286375" imgH="2609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668338"/>
                        <a:ext cx="11163935" cy="5547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7001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7001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64231"/>
          <a:ext cx="11163935" cy="21031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90600" progId="Word.Document.8">
                  <p:embed/>
                </p:oleObj>
              </mc:Choice>
              <mc:Fallback>
                <p:oleObj name="" r:id="rId3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64231"/>
                        <a:ext cx="11163935" cy="21031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527936"/>
          <a:ext cx="11163935" cy="607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285750" progId="Word.Document.8">
                  <p:embed/>
                </p:oleObj>
              </mc:Choice>
              <mc:Fallback>
                <p:oleObj name="" r:id="rId5" imgW="5286375" imgH="285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527936"/>
                        <a:ext cx="11163935" cy="607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59903"/>
          <a:ext cx="11163935" cy="46488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59903"/>
                        <a:ext cx="11163935" cy="46488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800418"/>
          <a:ext cx="11163935" cy="668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314325" progId="Word.Document.8">
                  <p:embed/>
                </p:oleObj>
              </mc:Choice>
              <mc:Fallback>
                <p:oleObj name="" r:id="rId3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800418"/>
                        <a:ext cx="11163935" cy="668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61528"/>
          <a:ext cx="11163935" cy="1134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533400" progId="Word.Document.8">
                  <p:embed/>
                </p:oleObj>
              </mc:Choice>
              <mc:Fallback>
                <p:oleObj name="" r:id="rId1" imgW="5286375" imgH="533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061528"/>
                        <a:ext cx="11163935" cy="1134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87158"/>
          <a:ext cx="11163935" cy="40836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924050" progId="Word.Document.8">
                  <p:embed/>
                </p:oleObj>
              </mc:Choice>
              <mc:Fallback>
                <p:oleObj name="" r:id="rId1" imgW="5286375" imgH="1924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87158"/>
                        <a:ext cx="11163935" cy="40836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37603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37603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924301"/>
          <a:ext cx="11163935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19200" progId="Word.Document.8">
                  <p:embed/>
                </p:oleObj>
              </mc:Choice>
              <mc:Fallback>
                <p:oleObj name="" r:id="rId3" imgW="5286375" imgH="1219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924301"/>
                        <a:ext cx="11163935" cy="2584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32001"/>
          <a:ext cx="11163935" cy="155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733425" progId="Word.Document.8">
                  <p:embed/>
                </p:oleObj>
              </mc:Choice>
              <mc:Fallback>
                <p:oleObj name="" r:id="rId5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032001"/>
                        <a:ext cx="11163935" cy="155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617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617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01228"/>
          <a:ext cx="1116393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90575" progId="Word.Document.8">
                  <p:embed/>
                </p:oleObj>
              </mc:Choice>
              <mc:Fallback>
                <p:oleObj name="" r:id="rId3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01228"/>
                        <a:ext cx="11163935" cy="16783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5715"/>
          <a:ext cx="11163935" cy="4306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5715"/>
                        <a:ext cx="11163935" cy="43065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15110"/>
          <a:ext cx="11163935" cy="2346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15110"/>
                        <a:ext cx="11163935" cy="2346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65213"/>
          <a:ext cx="11163935" cy="4873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295525" progId="Word.Document.8">
                  <p:embed/>
                </p:oleObj>
              </mc:Choice>
              <mc:Fallback>
                <p:oleObj name="" r:id="rId1" imgW="5286375" imgH="22955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65213"/>
                        <a:ext cx="11163935" cy="4873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76985"/>
          <a:ext cx="11163935" cy="4450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095500" progId="Word.Document.8">
                  <p:embed/>
                </p:oleObj>
              </mc:Choice>
              <mc:Fallback>
                <p:oleObj name="" r:id="rId1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76985"/>
                        <a:ext cx="11163935" cy="4450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75068"/>
          <a:ext cx="11163935" cy="4653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75068"/>
                        <a:ext cx="11163935" cy="4653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00798"/>
          <a:ext cx="11163935" cy="224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57275" progId="Word.Document.8">
                  <p:embed/>
                </p:oleObj>
              </mc:Choice>
              <mc:Fallback>
                <p:oleObj name="" r:id="rId1" imgW="5286375" imgH="1057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00798"/>
                        <a:ext cx="11163935" cy="224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02368"/>
          <a:ext cx="11163935" cy="155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733425" progId="Word.Document.8">
                  <p:embed/>
                </p:oleObj>
              </mc:Choice>
              <mc:Fallback>
                <p:oleObj name="" r:id="rId3" imgW="5286375" imgH="733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02368"/>
                        <a:ext cx="11163935" cy="155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88708"/>
          <a:ext cx="11163935" cy="192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04875" progId="Word.Document.8">
                  <p:embed/>
                </p:oleObj>
              </mc:Choice>
              <mc:Fallback>
                <p:oleObj name="" r:id="rId1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88708"/>
                        <a:ext cx="11163935" cy="192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99778"/>
          <a:ext cx="11163935" cy="2546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99778"/>
                        <a:ext cx="11163935" cy="2546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11898"/>
          <a:ext cx="11163935" cy="2545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11898"/>
                        <a:ext cx="11163935" cy="2545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82378"/>
          <a:ext cx="11163935" cy="234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782378"/>
                        <a:ext cx="11163935" cy="234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71981"/>
          <a:ext cx="11163935" cy="2646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871981"/>
                        <a:ext cx="11163935" cy="2646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7223"/>
          <a:ext cx="11163935" cy="31934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7223"/>
                        <a:ext cx="11163935" cy="31934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101215"/>
          <a:ext cx="11163935" cy="19405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14400" progId="Word.Document.8">
                  <p:embed/>
                </p:oleObj>
              </mc:Choice>
              <mc:Fallback>
                <p:oleObj name="" r:id="rId1" imgW="5286375" imgH="9144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2101215"/>
                        <a:ext cx="11163935" cy="19405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56678"/>
          <a:ext cx="11163935" cy="4144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56678"/>
                        <a:ext cx="11163935" cy="4144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WPS 演示</Application>
  <PresentationFormat>宽屏</PresentationFormat>
  <Paragraphs>6</Paragraphs>
  <Slides>26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</vt:i4>
      </vt:variant>
      <vt:variant>
        <vt:lpstr>幻灯片标题</vt:lpstr>
      </vt:variant>
      <vt:variant>
        <vt:i4>26</vt:i4>
      </vt:variant>
    </vt:vector>
  </HeadingPairs>
  <TitlesOfParts>
    <vt:vector size="7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69</cp:revision>
  <dcterms:created xsi:type="dcterms:W3CDTF">2023-08-09T12:44:00Z</dcterms:created>
  <dcterms:modified xsi:type="dcterms:W3CDTF">2025-04-11T08:48:40Z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