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428" r:id="rId7"/>
    <p:sldId id="400" r:id="rId8"/>
    <p:sldId id="449" r:id="rId9"/>
    <p:sldId id="402" r:id="rId10"/>
    <p:sldId id="403" r:id="rId11"/>
    <p:sldId id="404" r:id="rId12"/>
    <p:sldId id="405" r:id="rId13"/>
    <p:sldId id="406" r:id="rId14"/>
    <p:sldId id="407" r:id="rId15"/>
    <p:sldId id="431" r:id="rId16"/>
    <p:sldId id="408" r:id="rId17"/>
    <p:sldId id="409" r:id="rId18"/>
    <p:sldId id="410" r:id="rId19"/>
    <p:sldId id="439" r:id="rId20"/>
    <p:sldId id="440" r:id="rId21"/>
    <p:sldId id="450" r:id="rId22"/>
    <p:sldId id="451" r:id="rId23"/>
    <p:sldId id="452" r:id="rId24"/>
    <p:sldId id="453" r:id="rId25"/>
    <p:sldId id="454" r:id="rId26"/>
    <p:sldId id="411" r:id="rId27"/>
    <p:sldId id="432" r:id="rId28"/>
    <p:sldId id="455" r:id="rId29"/>
    <p:sldId id="441" r:id="rId30"/>
    <p:sldId id="456" r:id="rId31"/>
    <p:sldId id="442" r:id="rId32"/>
    <p:sldId id="415" r:id="rId33"/>
    <p:sldId id="443" r:id="rId34"/>
    <p:sldId id="417" r:id="rId35"/>
    <p:sldId id="457" r:id="rId36"/>
    <p:sldId id="444" r:id="rId37"/>
    <p:sldId id="297" r:id="rId38"/>
    <p:sldId id="459" r:id="rId39"/>
    <p:sldId id="460" r:id="rId40"/>
    <p:sldId id="461" r:id="rId41"/>
    <p:sldId id="458" r:id="rId42"/>
    <p:sldId id="446" r:id="rId43"/>
    <p:sldId id="447" r:id="rId44"/>
    <p:sldId id="448" r:id="rId45"/>
    <p:sldId id="445" r:id="rId46"/>
    <p:sldId id="346" r:id="rId47"/>
    <p:sldId id="352" r:id="rId48"/>
  </p:sldIdLst>
  <p:sldSz cx="12192000" cy="6858000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gs" Target="tags/tag10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emf"/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9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4.e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0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2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3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4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5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0.e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6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8.xml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8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9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0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1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2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3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4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5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6.bin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1.e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7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15.e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e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9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9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60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61.bin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5.e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64.emf"/><Relationship Id="rId1" Type="http://schemas.openxmlformats.org/officeDocument/2006/relationships/oleObject" Target="../embeddings/oleObject62.bin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7.e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66.emf"/><Relationship Id="rId1" Type="http://schemas.openxmlformats.org/officeDocument/2006/relationships/oleObject" Target="../embeddings/oleObject64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2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3  </a:t>
            </a:r>
            <a:r>
              <a:rPr lang="zh-CN" altLang="en-US" sz="3200"/>
              <a:t>函数的奇偶性与周期性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第二章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基本初等函数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782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782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384108"/>
          <a:ext cx="1071308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384108"/>
                        <a:ext cx="1071308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745740" y="29648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447165"/>
          <a:ext cx="10713085" cy="125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19125" progId="Word.Document.8">
                  <p:embed/>
                </p:oleObj>
              </mc:Choice>
              <mc:Fallback>
                <p:oleObj name="" r:id="rId1" imgW="5286375" imgH="619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447165"/>
                        <a:ext cx="10713085" cy="1259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3084195"/>
          <a:ext cx="10713085" cy="8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419100" progId="Word.Document.8">
                  <p:embed/>
                </p:oleObj>
              </mc:Choice>
              <mc:Fallback>
                <p:oleObj name="" r:id="rId3" imgW="5286375" imgH="419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823" y="3084195"/>
                        <a:ext cx="10713085" cy="853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54873"/>
          <a:ext cx="10713085" cy="1878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23925" progId="Word.Document.8">
                  <p:embed/>
                </p:oleObj>
              </mc:Choice>
              <mc:Fallback>
                <p:oleObj name="" r:id="rId1" imgW="5286375" imgH="923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54873"/>
                        <a:ext cx="10713085" cy="1878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90078"/>
          <a:ext cx="10713085" cy="244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90078"/>
                        <a:ext cx="10713085" cy="244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80210"/>
          <a:ext cx="10713085" cy="159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81050" progId="Word.Document.8">
                  <p:embed/>
                </p:oleObj>
              </mc:Choice>
              <mc:Fallback>
                <p:oleObj name="" r:id="rId1" imgW="5286375" imgH="781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80210"/>
                        <a:ext cx="10713085" cy="159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227706"/>
          <a:ext cx="10713085" cy="1223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0075" progId="Word.Document.8">
                  <p:embed/>
                </p:oleObj>
              </mc:Choice>
              <mc:Fallback>
                <p:oleObj name="" r:id="rId3" imgW="5286375" imgH="600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227706"/>
                        <a:ext cx="10713085" cy="1223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9132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9132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23478"/>
          <a:ext cx="10713085" cy="201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990600" progId="Word.Document.8">
                  <p:embed/>
                </p:oleObj>
              </mc:Choice>
              <mc:Fallback>
                <p:oleObj name="" r:id="rId3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23478"/>
                        <a:ext cx="10713085" cy="2011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53590"/>
          <a:ext cx="10713085" cy="2534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53590"/>
                        <a:ext cx="10713085" cy="2534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12608"/>
          <a:ext cx="10713085" cy="2380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71575" progId="Word.Document.8">
                  <p:embed/>
                </p:oleObj>
              </mc:Choice>
              <mc:Fallback>
                <p:oleObj name="" r:id="rId1" imgW="5286375" imgH="1171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12608"/>
                        <a:ext cx="10713085" cy="2380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81648"/>
          <a:ext cx="10713085" cy="609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00375" progId="Word.Document.8">
                  <p:embed/>
                </p:oleObj>
              </mc:Choice>
              <mc:Fallback>
                <p:oleObj name="" r:id="rId1" imgW="5286375" imgH="3000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81648"/>
                        <a:ext cx="10713085" cy="6094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23695"/>
          <a:ext cx="10713085" cy="96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23695"/>
                        <a:ext cx="10713085" cy="967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82420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82420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13991"/>
          <a:ext cx="10713085" cy="1083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533400" progId="Word.Document.8">
                  <p:embed/>
                </p:oleObj>
              </mc:Choice>
              <mc:Fallback>
                <p:oleObj name="" r:id="rId3" imgW="5286375" imgH="533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13991"/>
                        <a:ext cx="10713085" cy="1083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8290"/>
          <a:ext cx="10713085" cy="265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8290"/>
                        <a:ext cx="10713085" cy="2651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48715"/>
          <a:ext cx="10713085" cy="406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48715"/>
                        <a:ext cx="10713085" cy="4065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37055"/>
          <a:ext cx="10713085" cy="205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37055"/>
                        <a:ext cx="10713085" cy="2052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75080"/>
          <a:ext cx="10713085" cy="3853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75080"/>
                        <a:ext cx="10713085" cy="3853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02678"/>
          <a:ext cx="10713085" cy="2652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02678"/>
                        <a:ext cx="10713085" cy="2652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935413"/>
          <a:ext cx="10713085" cy="218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076325" progId="Word.Document.8">
                  <p:embed/>
                </p:oleObj>
              </mc:Choice>
              <mc:Fallback>
                <p:oleObj name="" r:id="rId3" imgW="5286375" imgH="1076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935413"/>
                        <a:ext cx="10713085" cy="2188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43418"/>
          <a:ext cx="10713085" cy="284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43418"/>
                        <a:ext cx="10713085" cy="2844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25525"/>
          <a:ext cx="10713085" cy="466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25525"/>
                        <a:ext cx="10713085" cy="4663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31048"/>
          <a:ext cx="10713085" cy="164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31048"/>
                        <a:ext cx="10713085" cy="1645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25220"/>
          <a:ext cx="10713085" cy="3853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25220"/>
                        <a:ext cx="10713085" cy="3853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08430"/>
          <a:ext cx="10713085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90575" progId="Word.Document.8">
                  <p:embed/>
                </p:oleObj>
              </mc:Choice>
              <mc:Fallback>
                <p:oleObj name="" r:id="rId1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08430"/>
                        <a:ext cx="10713085" cy="160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3195003"/>
          <a:ext cx="10713085" cy="184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3195003"/>
                        <a:ext cx="10713085" cy="1840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9665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9665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941513"/>
          <a:ext cx="10713085" cy="3792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866900" progId="Word.Document.8">
                  <p:embed/>
                </p:oleObj>
              </mc:Choice>
              <mc:Fallback>
                <p:oleObj name="" r:id="rId3" imgW="5286375" imgH="1866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823" y="1941513"/>
                        <a:ext cx="10713085" cy="3792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35975" y="244189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35975" y="244189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28990" y="358108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28990" y="358108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02000" y="525621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02000" y="525621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04125" y="530955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04125" y="530955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91640"/>
          <a:ext cx="10713085" cy="2766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62075" progId="Word.Document.8">
                  <p:embed/>
                </p:oleObj>
              </mc:Choice>
              <mc:Fallback>
                <p:oleObj name="" r:id="rId1" imgW="5286375" imgH="1362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91640"/>
                        <a:ext cx="10713085" cy="2766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91615"/>
          <a:ext cx="10713085" cy="406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91615"/>
                        <a:ext cx="10713085" cy="4065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40230"/>
          <a:ext cx="1071308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40230"/>
                        <a:ext cx="10713085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09408"/>
          <a:ext cx="10713085" cy="3446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09408"/>
                        <a:ext cx="10713085" cy="3446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5487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5487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819910"/>
          <a:ext cx="1071245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57275" progId="Word.Document.8">
                  <p:embed/>
                </p:oleObj>
              </mc:Choice>
              <mc:Fallback>
                <p:oleObj name="" r:id="rId1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819910"/>
                        <a:ext cx="10712450" cy="214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726565"/>
          <a:ext cx="10712450" cy="2630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95400" progId="Word.Document.8">
                  <p:embed/>
                </p:oleObj>
              </mc:Choice>
              <mc:Fallback>
                <p:oleObj name="" r:id="rId1" imgW="5286375" imgH="1295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726565"/>
                        <a:ext cx="10712450" cy="2630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716405"/>
          <a:ext cx="10712450" cy="2650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716405"/>
                        <a:ext cx="10712450" cy="2650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875155"/>
          <a:ext cx="1071245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875155"/>
                        <a:ext cx="10712450" cy="164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263650"/>
          <a:ext cx="1071245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57275" progId="Word.Document.8">
                  <p:embed/>
                </p:oleObj>
              </mc:Choice>
              <mc:Fallback>
                <p:oleObj name="" r:id="rId1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263650"/>
                        <a:ext cx="10712450" cy="214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503296"/>
          <a:ext cx="10712450" cy="243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3503296"/>
                        <a:ext cx="10712450" cy="2435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53235"/>
          <a:ext cx="10713085" cy="286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9700" progId="Word.Document.8">
                  <p:embed/>
                </p:oleObj>
              </mc:Choice>
              <mc:Fallback>
                <p:oleObj name="" r:id="rId1" imgW="5286375" imgH="1409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53235"/>
                        <a:ext cx="10713085" cy="2865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74970" y="225329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74970" y="225329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26540" y="278733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6540" y="278733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64105" y="404907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4105" y="404907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011045"/>
          <a:ext cx="10712450" cy="2010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011045"/>
                        <a:ext cx="10712450" cy="2010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834515"/>
          <a:ext cx="10712450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834515"/>
                        <a:ext cx="10712450" cy="307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5487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5487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211898"/>
          <a:ext cx="10712450" cy="239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81100" progId="Word.Document.8">
                  <p:embed/>
                </p:oleObj>
              </mc:Choice>
              <mc:Fallback>
                <p:oleObj name="" r:id="rId1" imgW="5286375" imgH="1181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211898"/>
                        <a:ext cx="10712450" cy="2398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4084956"/>
          <a:ext cx="10712450" cy="1236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4084956"/>
                        <a:ext cx="10712450" cy="1236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755458"/>
          <a:ext cx="10712450" cy="1237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755458"/>
                        <a:ext cx="10712450" cy="1237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9775" y="3348991"/>
          <a:ext cx="10709910" cy="2839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775" y="3348991"/>
                        <a:ext cx="10709910" cy="2839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709295"/>
          <a:ext cx="10713720" cy="543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76525" progId="Word.Document.8">
                  <p:embed/>
                </p:oleObj>
              </mc:Choice>
              <mc:Fallback>
                <p:oleObj name="" r:id="rId1" imgW="5286375" imgH="2676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709295"/>
                        <a:ext cx="10713720" cy="5439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676400"/>
          <a:ext cx="1071372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24025" progId="Word.Document.8">
                  <p:embed/>
                </p:oleObj>
              </mc:Choice>
              <mc:Fallback>
                <p:oleObj name="" r:id="rId1" imgW="5286375" imgH="1724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676400"/>
                        <a:ext cx="10713720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626678"/>
          <a:ext cx="1071308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95275" progId="Word.Document.8">
                  <p:embed/>
                </p:oleObj>
              </mc:Choice>
              <mc:Fallback>
                <p:oleObj name="" r:id="rId3" imgW="5286375" imgH="295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626678"/>
                        <a:ext cx="1071308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361600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5348" y="361600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01178"/>
          <a:ext cx="1071308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01178"/>
                        <a:ext cx="1071308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74732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74732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048510" y="26206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4945"/>
          <a:ext cx="1071308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4945"/>
                        <a:ext cx="10713085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74732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74732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WPS 演示</Application>
  <PresentationFormat>宽屏</PresentationFormat>
  <Paragraphs>6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65</vt:i4>
      </vt:variant>
      <vt:variant>
        <vt:lpstr>幻灯片标题</vt:lpstr>
      </vt:variant>
      <vt:variant>
        <vt:i4>45</vt:i4>
      </vt:variant>
    </vt:vector>
  </HeadingPairs>
  <TitlesOfParts>
    <vt:vector size="120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52</cp:revision>
  <dcterms:created xsi:type="dcterms:W3CDTF">2023-08-09T12:44:00Z</dcterms:created>
  <dcterms:modified xsi:type="dcterms:W3CDTF">2025-04-07T01:43:43Z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