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430" r:id="rId6"/>
    <p:sldId id="396" r:id="rId7"/>
    <p:sldId id="398" r:id="rId8"/>
    <p:sldId id="399" r:id="rId9"/>
    <p:sldId id="431" r:id="rId10"/>
    <p:sldId id="400" r:id="rId11"/>
    <p:sldId id="423" r:id="rId12"/>
    <p:sldId id="401" r:id="rId13"/>
    <p:sldId id="425" r:id="rId14"/>
    <p:sldId id="404" r:id="rId15"/>
    <p:sldId id="405" r:id="rId16"/>
    <p:sldId id="426" r:id="rId17"/>
    <p:sldId id="432" r:id="rId18"/>
    <p:sldId id="406" r:id="rId19"/>
    <p:sldId id="427" r:id="rId20"/>
    <p:sldId id="410" r:id="rId21"/>
    <p:sldId id="411" r:id="rId22"/>
    <p:sldId id="412" r:id="rId23"/>
    <p:sldId id="417" r:id="rId24"/>
    <p:sldId id="418" r:id="rId25"/>
    <p:sldId id="419" r:id="rId26"/>
    <p:sldId id="420" r:id="rId27"/>
    <p:sldId id="428" r:id="rId28"/>
    <p:sldId id="352" r:id="rId29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gs" Target="tags/tag103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9.e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5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1.e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3.e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9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4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3  </a:t>
            </a:r>
            <a:r>
              <a:rPr lang="zh-CN" altLang="en-US" sz="3200"/>
              <a:t>函数的奇偶性与周期性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第二章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55115"/>
          <a:ext cx="11163935" cy="3032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28750" progId="Word.Document.8">
                  <p:embed/>
                </p:oleObj>
              </mc:Choice>
              <mc:Fallback>
                <p:oleObj name="" r:id="rId1" imgW="5286375" imgH="1428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55115"/>
                        <a:ext cx="11163935" cy="3032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05878"/>
          <a:ext cx="11163935" cy="4246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05878"/>
                        <a:ext cx="11163935" cy="4246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9284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9284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124393"/>
          <a:ext cx="11163935" cy="1880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885825" progId="Word.Document.8">
                  <p:embed/>
                </p:oleObj>
              </mc:Choice>
              <mc:Fallback>
                <p:oleObj name="" r:id="rId3" imgW="5286375" imgH="885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124393"/>
                        <a:ext cx="11163935" cy="1880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844926"/>
          <a:ext cx="11163935" cy="210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990600" progId="Word.Document.8">
                  <p:embed/>
                </p:oleObj>
              </mc:Choice>
              <mc:Fallback>
                <p:oleObj name="" r:id="rId5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3844926"/>
                        <a:ext cx="11163935" cy="210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88820"/>
          <a:ext cx="11163935" cy="2551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88820"/>
                        <a:ext cx="11163935" cy="2551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80795"/>
          <a:ext cx="11163935" cy="4455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0" progId="Word.Document.8">
                  <p:embed/>
                </p:oleObj>
              </mc:Choice>
              <mc:Fallback>
                <p:oleObj name="" r:id="rId1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80795"/>
                        <a:ext cx="11163935" cy="4455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25918"/>
          <a:ext cx="11163935" cy="3604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25918"/>
                        <a:ext cx="11163935" cy="3604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95145"/>
          <a:ext cx="11163935" cy="2551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95145"/>
                        <a:ext cx="11163935" cy="2551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81138"/>
          <a:ext cx="11163935" cy="3604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81138"/>
                        <a:ext cx="11163935" cy="3604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9759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9759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345181"/>
          <a:ext cx="11163935" cy="2548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200150" progId="Word.Document.8">
                  <p:embed/>
                </p:oleObj>
              </mc:Choice>
              <mc:Fallback>
                <p:oleObj name="" r:id="rId3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345181"/>
                        <a:ext cx="11163935" cy="2548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123758"/>
          <a:ext cx="11163935" cy="870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409575" progId="Word.Document.8">
                  <p:embed/>
                </p:oleObj>
              </mc:Choice>
              <mc:Fallback>
                <p:oleObj name="" r:id="rId5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2123758"/>
                        <a:ext cx="11163935" cy="870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285048"/>
          <a:ext cx="11163935" cy="3598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285048"/>
                        <a:ext cx="11163935" cy="3598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50328"/>
          <a:ext cx="11163935" cy="871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350328"/>
                        <a:ext cx="11163935" cy="871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38313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38313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339023"/>
          <a:ext cx="11163935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339023"/>
                        <a:ext cx="11163935" cy="214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53565"/>
          <a:ext cx="11163935" cy="99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466725" progId="Word.Document.8">
                  <p:embed/>
                </p:oleObj>
              </mc:Choice>
              <mc:Fallback>
                <p:oleObj name="" r:id="rId1" imgW="5286375" imgH="466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53565"/>
                        <a:ext cx="11163935" cy="993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081020"/>
          <a:ext cx="11163935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990600" progId="Word.Document.8">
                  <p:embed/>
                </p:oleObj>
              </mc:Choice>
              <mc:Fallback>
                <p:oleObj name="" r:id="rId3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081020"/>
                        <a:ext cx="11163935" cy="210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6175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6175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200911"/>
          <a:ext cx="11163935" cy="1678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790575" progId="Word.Document.8">
                  <p:embed/>
                </p:oleObj>
              </mc:Choice>
              <mc:Fallback>
                <p:oleObj name="" r:id="rId3" imgW="5286375" imgH="790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200911"/>
                        <a:ext cx="11163935" cy="1678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40105"/>
          <a:ext cx="11163935" cy="545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571750" progId="Word.Document.8">
                  <p:embed/>
                </p:oleObj>
              </mc:Choice>
              <mc:Fallback>
                <p:oleObj name="" r:id="rId1" imgW="5286375" imgH="2571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40105"/>
                        <a:ext cx="11163935" cy="545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48485"/>
          <a:ext cx="11163935" cy="168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790575" progId="Word.Document.8">
                  <p:embed/>
                </p:oleObj>
              </mc:Choice>
              <mc:Fallback>
                <p:oleObj name="" r:id="rId1" imgW="5286375" imgH="790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48485"/>
                        <a:ext cx="11163935" cy="1680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47788"/>
          <a:ext cx="11163935" cy="430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028825" progId="Word.Document.8">
                  <p:embed/>
                </p:oleObj>
              </mc:Choice>
              <mc:Fallback>
                <p:oleObj name="" r:id="rId1" imgW="5286375" imgH="2028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47788"/>
                        <a:ext cx="11163935" cy="430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63395"/>
          <a:ext cx="11163935" cy="3176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495425" progId="Word.Document.8">
                  <p:embed/>
                </p:oleObj>
              </mc:Choice>
              <mc:Fallback>
                <p:oleObj name="" r:id="rId1" imgW="5286375" imgH="1495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63395"/>
                        <a:ext cx="11163935" cy="3176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99870"/>
          <a:ext cx="11163935" cy="3821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99870"/>
                        <a:ext cx="11163935" cy="3821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62735"/>
          <a:ext cx="11163935" cy="171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62735"/>
                        <a:ext cx="11163935" cy="1717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279458"/>
          <a:ext cx="11163935" cy="1922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904875" progId="Word.Document.8">
                  <p:embed/>
                </p:oleObj>
              </mc:Choice>
              <mc:Fallback>
                <p:oleObj name="" r:id="rId3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279458"/>
                        <a:ext cx="11163935" cy="1922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88390"/>
          <a:ext cx="11163935" cy="1921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88390"/>
                        <a:ext cx="11163935" cy="1921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167063"/>
          <a:ext cx="11163935" cy="1718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167063"/>
                        <a:ext cx="11163935" cy="1718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52918"/>
          <a:ext cx="11163935" cy="3193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52918"/>
                        <a:ext cx="11163935" cy="3193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57823"/>
          <a:ext cx="11163935" cy="6165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05125" progId="Word.Document.8">
                  <p:embed/>
                </p:oleObj>
              </mc:Choice>
              <mc:Fallback>
                <p:oleObj name="" r:id="rId1" imgW="5286375" imgH="2905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357823"/>
                        <a:ext cx="11163935" cy="6165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51661"/>
          <a:ext cx="11163935" cy="2687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66825" progId="Word.Document.8">
                  <p:embed/>
                </p:oleObj>
              </mc:Choice>
              <mc:Fallback>
                <p:oleObj name="" r:id="rId1" imgW="5286375" imgH="1266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51661"/>
                        <a:ext cx="11163935" cy="2687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46238"/>
          <a:ext cx="11163935" cy="2991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9700" progId="Word.Document.8">
                  <p:embed/>
                </p:oleObj>
              </mc:Choice>
              <mc:Fallback>
                <p:oleObj name="" r:id="rId1" imgW="5286375" imgH="1409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46238"/>
                        <a:ext cx="11163935" cy="2991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WPS 演示</Application>
  <PresentationFormat>宽屏</PresentationFormat>
  <Paragraphs>6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34</vt:i4>
      </vt:variant>
      <vt:variant>
        <vt:lpstr>幻灯片标题</vt:lpstr>
      </vt:variant>
      <vt:variant>
        <vt:i4>26</vt:i4>
      </vt:variant>
    </vt:vector>
  </HeadingPairs>
  <TitlesOfParts>
    <vt:vector size="70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70</cp:revision>
  <dcterms:created xsi:type="dcterms:W3CDTF">2023-08-09T12:44:00Z</dcterms:created>
  <dcterms:modified xsi:type="dcterms:W3CDTF">2025-04-11T08:55:27Z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