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409" r:id="rId6"/>
    <p:sldId id="410" r:id="rId7"/>
    <p:sldId id="464" r:id="rId8"/>
    <p:sldId id="439" r:id="rId9"/>
    <p:sldId id="440" r:id="rId10"/>
    <p:sldId id="451" r:id="rId11"/>
    <p:sldId id="452" r:id="rId12"/>
    <p:sldId id="465" r:id="rId13"/>
    <p:sldId id="453" r:id="rId14"/>
    <p:sldId id="454" r:id="rId15"/>
    <p:sldId id="411" r:id="rId16"/>
    <p:sldId id="462" r:id="rId17"/>
    <p:sldId id="432" r:id="rId18"/>
    <p:sldId id="463" r:id="rId19"/>
    <p:sldId id="455" r:id="rId20"/>
    <p:sldId id="441" r:id="rId21"/>
    <p:sldId id="456" r:id="rId22"/>
    <p:sldId id="466" r:id="rId23"/>
    <p:sldId id="444" r:id="rId24"/>
    <p:sldId id="297" r:id="rId25"/>
    <p:sldId id="459" r:id="rId26"/>
    <p:sldId id="467" r:id="rId27"/>
    <p:sldId id="468" r:id="rId28"/>
    <p:sldId id="352" r:id="rId29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gs" Target="tags/tag103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1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2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3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4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5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6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8.xml"/><Relationship Id="rId4" Type="http://schemas.openxmlformats.org/officeDocument/2006/relationships/image" Target="2401V21.TIF" TargetMode="External"/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4   </a:t>
            </a:r>
            <a:r>
              <a:rPr lang="zh-CN" altLang="en-US" sz="3200"/>
              <a:t>函数性质的综合应用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第二章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lang="zh-CN" altLang="en-US" sz="3100">
                <a:solidFill>
                  <a:schemeClr val="tx1"/>
                </a:solidFill>
              </a:rPr>
              <a:t>基本初等函数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76693"/>
          <a:ext cx="1071308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76693"/>
                        <a:ext cx="10713085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36370"/>
          <a:ext cx="10713085" cy="35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33550" progId="Word.Document.8">
                  <p:embed/>
                </p:oleObj>
              </mc:Choice>
              <mc:Fallback>
                <p:oleObj name="" r:id="rId1" imgW="5286375" imgH="1733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36370"/>
                        <a:ext cx="10713085" cy="352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09980"/>
          <a:ext cx="10713085" cy="418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57400" progId="Word.Document.8">
                  <p:embed/>
                </p:oleObj>
              </mc:Choice>
              <mc:Fallback>
                <p:oleObj name="" r:id="rId1" imgW="5286375" imgH="2057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09980"/>
                        <a:ext cx="10713085" cy="4183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29068"/>
          <a:ext cx="10713085" cy="424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85975" progId="Word.Document.8">
                  <p:embed/>
                </p:oleObj>
              </mc:Choice>
              <mc:Fallback>
                <p:oleObj name="" r:id="rId1" imgW="5286375" imgH="2085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29068"/>
                        <a:ext cx="10713085" cy="424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62318"/>
          <a:ext cx="10713085" cy="561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62250" progId="Word.Document.8">
                  <p:embed/>
                </p:oleObj>
              </mc:Choice>
              <mc:Fallback>
                <p:oleObj name="" r:id="rId1" imgW="5286375" imgH="2762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762318"/>
                        <a:ext cx="10713085" cy="561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9320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9320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85813"/>
          <a:ext cx="10713085" cy="5132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24125" progId="Word.Document.8">
                  <p:embed/>
                </p:oleObj>
              </mc:Choice>
              <mc:Fallback>
                <p:oleObj name="" r:id="rId1" imgW="5286375" imgH="2524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785813"/>
                        <a:ext cx="10713085" cy="5132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11885"/>
          <a:ext cx="10713085" cy="4490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09800" progId="Word.Document.8">
                  <p:embed/>
                </p:oleObj>
              </mc:Choice>
              <mc:Fallback>
                <p:oleObj name="" r:id="rId1" imgW="5286375" imgH="2209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11885"/>
                        <a:ext cx="10713085" cy="4490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74128"/>
          <a:ext cx="10713085" cy="4182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57400" progId="Word.Document.8">
                  <p:embed/>
                </p:oleObj>
              </mc:Choice>
              <mc:Fallback>
                <p:oleObj name="" r:id="rId1" imgW="5286375" imgH="2057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74128"/>
                        <a:ext cx="10713085" cy="4182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92263"/>
          <a:ext cx="10713085" cy="406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92263"/>
                        <a:ext cx="10713085" cy="406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01750"/>
          <a:ext cx="11522710" cy="1454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666750" progId="Word.Document.12">
                  <p:embed/>
                </p:oleObj>
              </mc:Choice>
              <mc:Fallback>
                <p:oleObj name="" r:id="rId1" imgW="5286375" imgH="6667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01750"/>
                        <a:ext cx="11522710" cy="1454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452688"/>
          <a:ext cx="10713085" cy="1605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790575" progId="Word.Document.8">
                  <p:embed/>
                </p:oleObj>
              </mc:Choice>
              <mc:Fallback>
                <p:oleObj name="" r:id="rId3" imgW="5286375" imgH="790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452688"/>
                        <a:ext cx="10713085" cy="1605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02005"/>
          <a:ext cx="10713085" cy="5267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02005"/>
                        <a:ext cx="10713085" cy="5267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15487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15487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565150"/>
          <a:ext cx="10712450" cy="5609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62250" progId="Word.Document.8">
                  <p:embed/>
                </p:oleObj>
              </mc:Choice>
              <mc:Fallback>
                <p:oleObj name="" r:id="rId1" imgW="5286375" imgH="2762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565150"/>
                        <a:ext cx="10712450" cy="5609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817563"/>
          <a:ext cx="10712450" cy="522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71750" progId="Word.Document.8">
                  <p:embed/>
                </p:oleObj>
              </mc:Choice>
              <mc:Fallback>
                <p:oleObj name="" r:id="rId1" imgW="5286375" imgH="2571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817563"/>
                        <a:ext cx="10712450" cy="5222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242378"/>
          <a:ext cx="10712450" cy="4373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52650" progId="Word.Document.8">
                  <p:embed/>
                </p:oleObj>
              </mc:Choice>
              <mc:Fallback>
                <p:oleObj name="" r:id="rId1" imgW="5286375" imgH="2152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242378"/>
                        <a:ext cx="10712450" cy="4373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6890" y="864235"/>
          <a:ext cx="11176000" cy="5129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514975" imgH="2524125" progId="Word.Document.8">
                  <p:embed/>
                </p:oleObj>
              </mc:Choice>
              <mc:Fallback>
                <p:oleObj name="" r:id="rId1" imgW="5514975" imgH="2524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6890" y="864235"/>
                        <a:ext cx="11176000" cy="5129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8172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8172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46263"/>
          <a:ext cx="10713085" cy="3907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924050" progId="Word.Document.8">
                  <p:embed/>
                </p:oleObj>
              </mc:Choice>
              <mc:Fallback>
                <p:oleObj name="" r:id="rId3" imgW="5286375" imgH="1924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1846263"/>
                        <a:ext cx="10713085" cy="3907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00163"/>
          <a:ext cx="10713085" cy="425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00163"/>
                        <a:ext cx="10713085" cy="425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592773"/>
          <a:ext cx="10713085" cy="421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76450" progId="Word.Document.8">
                  <p:embed/>
                </p:oleObj>
              </mc:Choice>
              <mc:Fallback>
                <p:oleObj name="" r:id="rId1" imgW="5286375" imgH="2076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592773"/>
                        <a:ext cx="10713085" cy="421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 descr="2401V21.TIF"/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4749800" y="4183380"/>
            <a:ext cx="2092960" cy="24047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68768"/>
          <a:ext cx="10713085" cy="3522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33550" progId="Word.Document.8">
                  <p:embed/>
                </p:oleObj>
              </mc:Choice>
              <mc:Fallback>
                <p:oleObj name="" r:id="rId1" imgW="5286375" imgH="1733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68768"/>
                        <a:ext cx="10713085" cy="3522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45515"/>
          <a:ext cx="10713085" cy="5379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47950" progId="Word.Document.8">
                  <p:embed/>
                </p:oleObj>
              </mc:Choice>
              <mc:Fallback>
                <p:oleObj name="" r:id="rId1" imgW="5286375" imgH="2647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45515"/>
                        <a:ext cx="10713085" cy="5379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80808"/>
          <a:ext cx="10713085" cy="3716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28800" progId="Word.Document.8">
                  <p:embed/>
                </p:oleObj>
              </mc:Choice>
              <mc:Fallback>
                <p:oleObj name="" r:id="rId1" imgW="5286375" imgH="1828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80808"/>
                        <a:ext cx="10713085" cy="3716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17880"/>
          <a:ext cx="10713085" cy="5304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09850" progId="Word.Document.8">
                  <p:embed/>
                </p:oleObj>
              </mc:Choice>
              <mc:Fallback>
                <p:oleObj name="" r:id="rId1" imgW="5286375" imgH="2609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17880"/>
                        <a:ext cx="10713085" cy="5304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WPS 演示</Application>
  <PresentationFormat>宽屏</PresentationFormat>
  <Paragraphs>6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26</vt:i4>
      </vt:variant>
      <vt:variant>
        <vt:lpstr>幻灯片标题</vt:lpstr>
      </vt:variant>
      <vt:variant>
        <vt:i4>26</vt:i4>
      </vt:variant>
    </vt:vector>
  </HeadingPairs>
  <TitlesOfParts>
    <vt:vector size="62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52</cp:revision>
  <dcterms:created xsi:type="dcterms:W3CDTF">2023-08-09T12:44:00Z</dcterms:created>
  <dcterms:modified xsi:type="dcterms:W3CDTF">2025-04-07T02:10:25Z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