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433" r:id="rId7"/>
    <p:sldId id="398" r:id="rId8"/>
    <p:sldId id="434" r:id="rId9"/>
    <p:sldId id="399" r:id="rId10"/>
    <p:sldId id="431" r:id="rId11"/>
    <p:sldId id="400" r:id="rId12"/>
    <p:sldId id="401" r:id="rId13"/>
    <p:sldId id="425" r:id="rId14"/>
    <p:sldId id="404" r:id="rId15"/>
    <p:sldId id="435" r:id="rId16"/>
    <p:sldId id="436" r:id="rId17"/>
    <p:sldId id="405" r:id="rId18"/>
    <p:sldId id="426" r:id="rId19"/>
    <p:sldId id="406" r:id="rId20"/>
    <p:sldId id="427" r:id="rId21"/>
    <p:sldId id="410" r:id="rId22"/>
    <p:sldId id="411" r:id="rId23"/>
    <p:sldId id="412" r:id="rId24"/>
    <p:sldId id="437" r:id="rId25"/>
    <p:sldId id="438" r:id="rId26"/>
    <p:sldId id="417" r:id="rId27"/>
    <p:sldId id="418" r:id="rId28"/>
    <p:sldId id="439" r:id="rId29"/>
    <p:sldId id="419" r:id="rId30"/>
    <p:sldId id="420" r:id="rId31"/>
    <p:sldId id="428" r:id="rId32"/>
    <p:sldId id="352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0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 </a:t>
            </a:r>
            <a:r>
              <a:rPr lang="zh-CN" altLang="en-US" sz="3200"/>
              <a:t>函数性质的综合应用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8815"/>
          <a:ext cx="11163935" cy="2245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8815"/>
                        <a:ext cx="11163935" cy="2245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22630"/>
          <a:ext cx="11163935" cy="556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22630"/>
                        <a:ext cx="11163935" cy="5561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284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284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1830"/>
          <a:ext cx="11163935" cy="382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41830"/>
                        <a:ext cx="11163935" cy="382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7650"/>
          <a:ext cx="11163935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7650"/>
                        <a:ext cx="11163935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8180"/>
          <a:ext cx="11163935" cy="5501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8180"/>
                        <a:ext cx="11163935" cy="5501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07440"/>
          <a:ext cx="11163935" cy="4314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07440"/>
                        <a:ext cx="11163935" cy="4314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79780"/>
          <a:ext cx="11163935" cy="5407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43175" progId="Word.Document.8">
                  <p:embed/>
                </p:oleObj>
              </mc:Choice>
              <mc:Fallback>
                <p:oleObj name="" r:id="rId1" imgW="5286375" imgH="2543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79780"/>
                        <a:ext cx="11163935" cy="5407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7363"/>
          <a:ext cx="11163935" cy="334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57363"/>
                        <a:ext cx="11163935" cy="3342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3225"/>
          <a:ext cx="11163935" cy="3220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3225"/>
                        <a:ext cx="11163935" cy="3220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75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75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45181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45181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36166"/>
          <a:ext cx="11163935" cy="44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336166"/>
                        <a:ext cx="11163935" cy="44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8243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8243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96491"/>
          <a:ext cx="11163935" cy="1456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85800" progId="Word.Document.8">
                  <p:embed/>
                </p:oleObj>
              </mc:Choice>
              <mc:Fallback>
                <p:oleObj name="" r:id="rId3" imgW="5286375" imgH="685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96491"/>
                        <a:ext cx="11163935" cy="1456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30651"/>
          <a:ext cx="11163935" cy="168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790575" progId="Word.Document.8">
                  <p:embed/>
                </p:oleObj>
              </mc:Choice>
              <mc:Fallback>
                <p:oleObj name="" r:id="rId5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930651"/>
                        <a:ext cx="11163935" cy="168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11476"/>
          <a:ext cx="11163935" cy="234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911476"/>
                        <a:ext cx="11163935" cy="234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3973"/>
          <a:ext cx="11163935" cy="172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303973"/>
                        <a:ext cx="11163935" cy="1724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11668"/>
          <a:ext cx="11163935" cy="255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11668"/>
                        <a:ext cx="11163935" cy="255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43953"/>
          <a:ext cx="11163935" cy="446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43953"/>
                        <a:ext cx="11163935" cy="446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98245"/>
          <a:ext cx="11163935" cy="446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98245"/>
                        <a:ext cx="11163935" cy="446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1218"/>
          <a:ext cx="11163935" cy="319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21218"/>
                        <a:ext cx="11163935" cy="319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5560"/>
          <a:ext cx="11163935" cy="424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5560"/>
                        <a:ext cx="11163935" cy="424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5560"/>
          <a:ext cx="11163935" cy="4246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5560"/>
                        <a:ext cx="11163935" cy="4246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5123"/>
          <a:ext cx="11163935" cy="297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5123"/>
                        <a:ext cx="11163935" cy="297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6073"/>
          <a:ext cx="11163935" cy="6351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26073"/>
                        <a:ext cx="11163935" cy="6351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9545"/>
          <a:ext cx="11163935" cy="3823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9545"/>
                        <a:ext cx="11163935" cy="3823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22793"/>
          <a:ext cx="11163935" cy="254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22793"/>
                        <a:ext cx="11163935" cy="254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0383"/>
          <a:ext cx="11163935" cy="301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19225" progId="Word.Document.8">
                  <p:embed/>
                </p:oleObj>
              </mc:Choice>
              <mc:Fallback>
                <p:oleObj name="" r:id="rId1" imgW="5286375" imgH="1419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0383"/>
                        <a:ext cx="11163935" cy="3010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8333"/>
          <a:ext cx="11163935" cy="333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8333"/>
                        <a:ext cx="11163935" cy="3338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41868"/>
          <a:ext cx="11163935" cy="265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241868"/>
                        <a:ext cx="11163935" cy="2651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99285"/>
          <a:ext cx="11163935" cy="129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99285"/>
                        <a:ext cx="11163935" cy="129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1465"/>
          <a:ext cx="11163935" cy="2769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1465"/>
                        <a:ext cx="11163935" cy="2769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40193"/>
          <a:ext cx="11163935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14400" progId="Word.Document.8">
                  <p:embed/>
                </p:oleObj>
              </mc:Choice>
              <mc:Fallback>
                <p:oleObj name="" r:id="rId1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40193"/>
                        <a:ext cx="11163935" cy="1939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38538"/>
          <a:ext cx="11163935" cy="2102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38538"/>
                        <a:ext cx="11163935" cy="2102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演示</Application>
  <PresentationFormat>宽屏</PresentationFormat>
  <Paragraphs>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30</vt:i4>
      </vt:variant>
    </vt:vector>
  </HeadingPairs>
  <TitlesOfParts>
    <vt:vector size="76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72</cp:revision>
  <dcterms:created xsi:type="dcterms:W3CDTF">2023-08-09T12:44:00Z</dcterms:created>
  <dcterms:modified xsi:type="dcterms:W3CDTF">2025-04-11T23:07:32Z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