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428" r:id="rId7"/>
    <p:sldId id="429" r:id="rId8"/>
    <p:sldId id="439" r:id="rId9"/>
    <p:sldId id="440" r:id="rId10"/>
    <p:sldId id="400" r:id="rId11"/>
    <p:sldId id="402" r:id="rId12"/>
    <p:sldId id="403" r:id="rId13"/>
    <p:sldId id="404" r:id="rId14"/>
    <p:sldId id="405" r:id="rId15"/>
    <p:sldId id="406" r:id="rId16"/>
    <p:sldId id="407" r:id="rId17"/>
    <p:sldId id="431" r:id="rId18"/>
    <p:sldId id="408" r:id="rId19"/>
    <p:sldId id="409" r:id="rId20"/>
    <p:sldId id="410" r:id="rId21"/>
    <p:sldId id="411" r:id="rId22"/>
    <p:sldId id="432" r:id="rId23"/>
    <p:sldId id="414" r:id="rId24"/>
    <p:sldId id="415" r:id="rId25"/>
    <p:sldId id="442" r:id="rId26"/>
    <p:sldId id="441" r:id="rId27"/>
    <p:sldId id="443" r:id="rId28"/>
    <p:sldId id="417" r:id="rId29"/>
    <p:sldId id="444" r:id="rId30"/>
    <p:sldId id="297" r:id="rId31"/>
    <p:sldId id="445" r:id="rId32"/>
    <p:sldId id="448" r:id="rId33"/>
    <p:sldId id="346" r:id="rId34"/>
    <p:sldId id="349" r:id="rId35"/>
    <p:sldId id="433" r:id="rId36"/>
    <p:sldId id="434" r:id="rId37"/>
    <p:sldId id="446" r:id="rId38"/>
    <p:sldId id="447" r:id="rId39"/>
    <p:sldId id="435" r:id="rId40"/>
    <p:sldId id="420" r:id="rId41"/>
    <p:sldId id="436" r:id="rId42"/>
    <p:sldId id="421" r:id="rId43"/>
    <p:sldId id="352" r:id="rId44"/>
  </p:sldIdLst>
  <p:sldSz cx="12192000" cy="6858000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tags" Target="tags/tag103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0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6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47.png"/><Relationship Id="rId4" Type="http://schemas.openxmlformats.org/officeDocument/2006/relationships/image" Target="../media/image46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4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5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6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7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3.e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8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5.e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0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2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4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58.png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3.bin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8.xml"/><Relationship Id="rId4" Type="http://schemas.openxmlformats.org/officeDocument/2006/relationships/image" Target="NULL" TargetMode="External"/><Relationship Id="rId3" Type="http://schemas.openxmlformats.org/officeDocument/2006/relationships/image" Target="../media/image60.png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4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5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6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57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NULL" TargetMode="External"/><Relationship Id="rId7" Type="http://schemas.openxmlformats.org/officeDocument/2006/relationships/image" Target="../media/image9.png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58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6.e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65.emf"/><Relationship Id="rId1" Type="http://schemas.openxmlformats.org/officeDocument/2006/relationships/oleObject" Target="../embeddings/oleObject59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7.emf"/><Relationship Id="rId1" Type="http://schemas.openxmlformats.org/officeDocument/2006/relationships/oleObject" Target="../embeddings/oleObject61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2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3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4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1.emf"/><Relationship Id="rId1" Type="http://schemas.openxmlformats.org/officeDocument/2006/relationships/oleObject" Target="../embeddings/oleObject65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2.emf"/><Relationship Id="rId1" Type="http://schemas.openxmlformats.org/officeDocument/2006/relationships/oleObject" Target="../embeddings/oleObject66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3.emf"/><Relationship Id="rId1" Type="http://schemas.openxmlformats.org/officeDocument/2006/relationships/oleObject" Target="../embeddings/oleObject67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4.emf"/><Relationship Id="rId1" Type="http://schemas.openxmlformats.org/officeDocument/2006/relationships/oleObject" Target="../embeddings/oleObject68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3.e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12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0.e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15.e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4.emf"/><Relationship Id="rId1" Type="http://schemas.openxmlformats.org/officeDocument/2006/relationships/oleObject" Target="../embeddings/oleObject6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6.e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75.emf"/><Relationship Id="rId1" Type="http://schemas.openxmlformats.org/officeDocument/2006/relationships/oleObject" Target="../embeddings/oleObject69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19.emf"/><Relationship Id="rId7" Type="http://schemas.openxmlformats.org/officeDocument/2006/relationships/oleObject" Target="../embeddings/oleObject15.bin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6.e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6.e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3.emf"/><Relationship Id="rId15" Type="http://schemas.openxmlformats.org/officeDocument/2006/relationships/vmlDrawing" Target="../drawings/vmlDrawing6.vml"/><Relationship Id="rId14" Type="http://schemas.openxmlformats.org/officeDocument/2006/relationships/slideLayout" Target="../slideLayouts/slideLayout8.xml"/><Relationship Id="rId13" Type="http://schemas.openxmlformats.org/officeDocument/2006/relationships/image" Target="../media/image28.emf"/><Relationship Id="rId12" Type="http://schemas.openxmlformats.org/officeDocument/2006/relationships/oleObject" Target="../embeddings/oleObject25.bin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7.e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5   </a:t>
            </a:r>
            <a:r>
              <a:rPr lang="zh-CN" altLang="en-US" sz="3200"/>
              <a:t>二次函数与幂函数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第二章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7000"/>
          <a:ext cx="10713085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7000"/>
                        <a:ext cx="10713085" cy="96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40888" y="139668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40888" y="139668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82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82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20263" y="168560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20263" y="168560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7000"/>
          <a:ext cx="10713085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7000"/>
                        <a:ext cx="10713085" cy="96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52343" y="14055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52343" y="14055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9073"/>
          <a:ext cx="10713085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9073"/>
                        <a:ext cx="10713085" cy="969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36888"/>
          <a:ext cx="10713085" cy="168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28675" progId="Word.Document.8">
                  <p:embed/>
                </p:oleObj>
              </mc:Choice>
              <mc:Fallback>
                <p:oleObj name="" r:id="rId3" imgW="5286375" imgH="828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036888"/>
                        <a:ext cx="10713085" cy="1688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01483"/>
          <a:ext cx="10713085" cy="265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01483"/>
                        <a:ext cx="10713085" cy="2653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24953"/>
          <a:ext cx="10713085" cy="352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33550" progId="Word.Document.8">
                  <p:embed/>
                </p:oleObj>
              </mc:Choice>
              <mc:Fallback>
                <p:oleObj name="" r:id="rId1" imgW="5286375" imgH="1733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24953"/>
                        <a:ext cx="10713085" cy="3524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55445"/>
          <a:ext cx="10713085" cy="149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55445"/>
                        <a:ext cx="10713085" cy="149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40026"/>
          <a:ext cx="10713085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52500" progId="Word.Document.8">
                  <p:embed/>
                </p:oleObj>
              </mc:Choice>
              <mc:Fallback>
                <p:oleObj name="" r:id="rId3" imgW="5286375" imgH="952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40026"/>
                        <a:ext cx="10713085" cy="194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6709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6709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72883"/>
          <a:ext cx="10713085" cy="4580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257425" progId="Word.Document.8">
                  <p:embed/>
                </p:oleObj>
              </mc:Choice>
              <mc:Fallback>
                <p:oleObj name="" r:id="rId3" imgW="5286375" imgH="2257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472883"/>
                        <a:ext cx="10713085" cy="4580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8" descr="D:\共享\李书营\2025版 创新设计 高考总复习 数学 人教A版（通用版）（鲁津京琼……）\教师word文档\第二章　函数\X25.T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71595" y="3027045"/>
            <a:ext cx="1898650" cy="17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38668"/>
          <a:ext cx="10713085" cy="1237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38668"/>
                        <a:ext cx="10713085" cy="1237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98295"/>
          <a:ext cx="10713085" cy="307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98295"/>
                        <a:ext cx="10713085" cy="3074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6372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6372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945448"/>
          <a:ext cx="1071308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533400" progId="Word.Document.8">
                  <p:embed/>
                </p:oleObj>
              </mc:Choice>
              <mc:Fallback>
                <p:oleObj name="" r:id="rId3" imgW="5286375" imgH="533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945448"/>
                        <a:ext cx="10713085" cy="1082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10385"/>
          <a:ext cx="10713085" cy="2650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10385"/>
                        <a:ext cx="10713085" cy="2650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548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548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86423"/>
          <a:ext cx="10713085" cy="2437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86423"/>
                        <a:ext cx="10713085" cy="2437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188336"/>
          <a:ext cx="10713085" cy="2843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188336"/>
                        <a:ext cx="10713085" cy="2843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78243"/>
          <a:ext cx="10713085" cy="212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47750" progId="Word.Document.8">
                  <p:embed/>
                </p:oleObj>
              </mc:Choice>
              <mc:Fallback>
                <p:oleObj name="" r:id="rId1" imgW="5286375" imgH="1047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78243"/>
                        <a:ext cx="10713085" cy="2129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126741"/>
          <a:ext cx="1071308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126741"/>
                        <a:ext cx="10713085" cy="2438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78610"/>
          <a:ext cx="10713085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38250" progId="Word.Document.8">
                  <p:embed/>
                </p:oleObj>
              </mc:Choice>
              <mc:Fallback>
                <p:oleObj name="" r:id="rId1" imgW="5286375" imgH="1238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78610"/>
                        <a:ext cx="10713085" cy="2514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93520"/>
          <a:ext cx="10713085" cy="220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85850" progId="Word.Document.8">
                  <p:embed/>
                </p:oleObj>
              </mc:Choice>
              <mc:Fallback>
                <p:oleObj name="" r:id="rId1" imgW="5286375" imgH="1085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93520"/>
                        <a:ext cx="10713085" cy="220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6" name="图片 236" descr="2401V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3765" y="3049905"/>
            <a:ext cx="2294255" cy="1868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80503"/>
          <a:ext cx="10713085" cy="3347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47825" progId="Word.Document.8">
                  <p:embed/>
                </p:oleObj>
              </mc:Choice>
              <mc:Fallback>
                <p:oleObj name="" r:id="rId1" imgW="5286375" imgH="1647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80503"/>
                        <a:ext cx="10713085" cy="3347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47" descr="X39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4199255" y="2023745"/>
            <a:ext cx="1896745" cy="18110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03756"/>
          <a:ext cx="10713085" cy="1935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52500" progId="Word.Document.8">
                  <p:embed/>
                </p:oleObj>
              </mc:Choice>
              <mc:Fallback>
                <p:oleObj name="" r:id="rId1" imgW="5286375" imgH="952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03756"/>
                        <a:ext cx="10713085" cy="1935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364423"/>
          <a:ext cx="10712450" cy="148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364423"/>
                        <a:ext cx="10712450" cy="148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437515"/>
          <a:ext cx="10712450" cy="674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24225" progId="Word.Document.8">
                  <p:embed/>
                </p:oleObj>
              </mc:Choice>
              <mc:Fallback>
                <p:oleObj name="" r:id="rId1" imgW="5286375" imgH="3324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437515"/>
                        <a:ext cx="10712450" cy="674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9663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9663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89113"/>
          <a:ext cx="10713085" cy="214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057275" progId="Word.Document.8">
                  <p:embed/>
                </p:oleObj>
              </mc:Choice>
              <mc:Fallback>
                <p:oleObj name="" r:id="rId3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789113"/>
                        <a:ext cx="10713085" cy="2148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7690" y="278034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7690" y="278034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8" descr="X33.TIF"/>
          <p:cNvPicPr>
            <a:picLocks noChangeAspect="1"/>
          </p:cNvPicPr>
          <p:nvPr/>
        </p:nvPicPr>
        <p:blipFill>
          <a:blip r:embed="rId7" r:link="rId8"/>
          <a:stretch>
            <a:fillRect/>
          </a:stretch>
        </p:blipFill>
        <p:spPr>
          <a:xfrm>
            <a:off x="4427220" y="3775710"/>
            <a:ext cx="2454275" cy="22015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958850"/>
          <a:ext cx="10712450" cy="570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09875" progId="Word.Document.8">
                  <p:embed/>
                </p:oleObj>
              </mc:Choice>
              <mc:Fallback>
                <p:oleObj name="" r:id="rId1" imgW="5286375" imgH="2809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958850"/>
                        <a:ext cx="10712450" cy="570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557020"/>
          <a:ext cx="1071245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557020"/>
                        <a:ext cx="10712450" cy="214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1205" y="3806191"/>
          <a:ext cx="10709910" cy="108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533400" progId="Word.Document.8">
                  <p:embed/>
                </p:oleObj>
              </mc:Choice>
              <mc:Fallback>
                <p:oleObj name="" r:id="rId3" imgW="5286375" imgH="53340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1205" y="3806191"/>
                        <a:ext cx="10709910" cy="1082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24648"/>
          <a:ext cx="10712450" cy="321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81150" progId="Word.Document.8">
                  <p:embed/>
                </p:oleObj>
              </mc:Choice>
              <mc:Fallback>
                <p:oleObj name="" r:id="rId1" imgW="5286375" imgH="1581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24648"/>
                        <a:ext cx="10712450" cy="3211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192213"/>
          <a:ext cx="10712450" cy="450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19325" progId="Word.Document.8">
                  <p:embed/>
                </p:oleObj>
              </mc:Choice>
              <mc:Fallback>
                <p:oleObj name="" r:id="rId1" imgW="5286375" imgH="2219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192213"/>
                        <a:ext cx="10712450" cy="4506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51953"/>
          <a:ext cx="10712450" cy="274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52550" progId="Word.Document.8">
                  <p:embed/>
                </p:oleObj>
              </mc:Choice>
              <mc:Fallback>
                <p:oleObj name="" r:id="rId1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51953"/>
                        <a:ext cx="10712450" cy="274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09700"/>
          <a:ext cx="10712450" cy="323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90675" progId="Word.Document.8">
                  <p:embed/>
                </p:oleObj>
              </mc:Choice>
              <mc:Fallback>
                <p:oleObj name="" r:id="rId1" imgW="5286375" imgH="1590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09700"/>
                        <a:ext cx="10712450" cy="323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11150"/>
          <a:ext cx="10712450" cy="6271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311150"/>
                        <a:ext cx="10712450" cy="6271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000568"/>
          <a:ext cx="1071245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000568"/>
                        <a:ext cx="1071245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91640"/>
          <a:ext cx="10712450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71650" progId="Word.Document.8">
                  <p:embed/>
                </p:oleObj>
              </mc:Choice>
              <mc:Fallback>
                <p:oleObj name="" r:id="rId1" imgW="5286375" imgH="1771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91640"/>
                        <a:ext cx="10712450" cy="360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714058"/>
          <a:ext cx="10712450" cy="582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67025" progId="Word.Document.8">
                  <p:embed/>
                </p:oleObj>
              </mc:Choice>
              <mc:Fallback>
                <p:oleObj name="" r:id="rId1" imgW="5286375" imgH="2867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714058"/>
                        <a:ext cx="10712450" cy="582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03375"/>
          <a:ext cx="10713085" cy="2534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03375"/>
                        <a:ext cx="10713085" cy="2534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18710" y="259556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18710" y="259556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08395" y="259556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08395" y="259556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64760" y="312515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64760" y="312515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01465" y="370427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01465" y="370427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11820" y="371379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11820" y="371379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520825"/>
          <a:ext cx="10712450" cy="1685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28675" progId="Word.Document.8">
                  <p:embed/>
                </p:oleObj>
              </mc:Choice>
              <mc:Fallback>
                <p:oleObj name="" r:id="rId1" imgW="5286375" imgH="828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520825"/>
                        <a:ext cx="10712450" cy="1685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762886"/>
          <a:ext cx="10712450" cy="244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762886"/>
                        <a:ext cx="10712450" cy="2442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40853"/>
          <a:ext cx="10713085" cy="307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40853"/>
                        <a:ext cx="10713085" cy="3077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68575" y="273462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8575" y="273462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58660" y="326104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58660" y="326104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95820" y="381857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95820" y="381857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54723"/>
          <a:ext cx="10713085" cy="5130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24125" progId="Word.Document.8">
                  <p:embed/>
                </p:oleObj>
              </mc:Choice>
              <mc:Fallback>
                <p:oleObj name="" r:id="rId1" imgW="5286375" imgH="2524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54723"/>
                        <a:ext cx="10713085" cy="5130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31135" y="4457066"/>
          <a:ext cx="10709910" cy="123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31135" y="4457066"/>
                        <a:ext cx="10709910" cy="1236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11060" y="4459606"/>
          <a:ext cx="10709910" cy="123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11060" y="4459606"/>
                        <a:ext cx="10709910" cy="1236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27760"/>
          <a:ext cx="10713085" cy="480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62200" progId="Word.Document.8">
                  <p:embed/>
                </p:oleObj>
              </mc:Choice>
              <mc:Fallback>
                <p:oleObj name="" r:id="rId1" imgW="5286375" imgH="2362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27760"/>
                        <a:ext cx="10713085" cy="4801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61885" y="1199833"/>
          <a:ext cx="10709910" cy="831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1885" y="1199833"/>
                        <a:ext cx="10709910" cy="831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95270" y="2036446"/>
          <a:ext cx="10709910" cy="123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95270" y="2036446"/>
                        <a:ext cx="10709910" cy="1236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15940" y="4064636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15940" y="4064636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24195" y="4920616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24195" y="4920616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64775" y="4064636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264775" y="4064636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36835" y="4929506"/>
          <a:ext cx="10709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2" imgW="5286375" imgH="209550" progId="Word.Document.8">
                  <p:embed/>
                </p:oleObj>
              </mc:Choice>
              <mc:Fallback>
                <p:oleObj name="" r:id="rId12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236835" y="4929506"/>
                        <a:ext cx="10709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179955"/>
          <a:ext cx="10713720" cy="2167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66800" progId="Word.Document.8">
                  <p:embed/>
                </p:oleObj>
              </mc:Choice>
              <mc:Fallback>
                <p:oleObj name="" r:id="rId1" imgW="5286375" imgH="1066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2179955"/>
                        <a:ext cx="10713720" cy="2167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42846"/>
          <a:ext cx="10713085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42846"/>
                        <a:ext cx="10713085" cy="96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07893" y="239680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07893" y="239680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宽屏</PresentationFormat>
  <Paragraphs>6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70</vt:i4>
      </vt:variant>
      <vt:variant>
        <vt:lpstr>幻灯片标题</vt:lpstr>
      </vt:variant>
      <vt:variant>
        <vt:i4>41</vt:i4>
      </vt:variant>
    </vt:vector>
  </HeadingPairs>
  <TitlesOfParts>
    <vt:vector size="121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53</cp:revision>
  <dcterms:created xsi:type="dcterms:W3CDTF">2023-08-09T12:44:00Z</dcterms:created>
  <dcterms:modified xsi:type="dcterms:W3CDTF">2025-04-10T01:03:01Z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