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31" r:id="rId9"/>
    <p:sldId id="400" r:id="rId10"/>
    <p:sldId id="440" r:id="rId11"/>
    <p:sldId id="401" r:id="rId12"/>
    <p:sldId id="425" r:id="rId13"/>
    <p:sldId id="404" r:id="rId14"/>
    <p:sldId id="435" r:id="rId15"/>
    <p:sldId id="405" r:id="rId16"/>
    <p:sldId id="426" r:id="rId17"/>
    <p:sldId id="406" r:id="rId18"/>
    <p:sldId id="427" r:id="rId19"/>
    <p:sldId id="441" r:id="rId20"/>
    <p:sldId id="410" r:id="rId21"/>
    <p:sldId id="411" r:id="rId22"/>
    <p:sldId id="412" r:id="rId23"/>
    <p:sldId id="437" r:id="rId24"/>
    <p:sldId id="417" r:id="rId25"/>
    <p:sldId id="418" r:id="rId26"/>
    <p:sldId id="439" r:id="rId27"/>
    <p:sldId id="419" r:id="rId28"/>
    <p:sldId id="420" r:id="rId29"/>
    <p:sldId id="428" r:id="rId30"/>
    <p:sldId id="352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0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 </a:t>
            </a:r>
            <a:r>
              <a:rPr lang="zh-CN" altLang="en-US" sz="3200"/>
              <a:t>二次函数与幂函数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第二章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1305"/>
          <a:ext cx="11163935" cy="3903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1305"/>
                        <a:ext cx="11163935" cy="3903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5700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5700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18398"/>
          <a:ext cx="11163935" cy="228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76325" progId="Word.Document.8">
                  <p:embed/>
                </p:oleObj>
              </mc:Choice>
              <mc:Fallback>
                <p:oleObj name="" r:id="rId3" imgW="5286375" imgH="1076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418398"/>
                        <a:ext cx="11163935" cy="2286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54225"/>
          <a:ext cx="11163935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28700" progId="Word.Document.8">
                  <p:embed/>
                </p:oleObj>
              </mc:Choice>
              <mc:Fallback>
                <p:oleObj name="" r:id="rId1" imgW="5286375" imgH="1028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54225"/>
                        <a:ext cx="11163935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88185"/>
          <a:ext cx="1116393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88185"/>
                        <a:ext cx="1116393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97523"/>
          <a:ext cx="11163935" cy="550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97523"/>
                        <a:ext cx="11163935" cy="550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470" y="4872355"/>
            <a:ext cx="2153285" cy="160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4963"/>
          <a:ext cx="11163935" cy="364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14500" progId="Word.Document.8">
                  <p:embed/>
                </p:oleObj>
              </mc:Choice>
              <mc:Fallback>
                <p:oleObj name="" r:id="rId1" imgW="5286375" imgH="1714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04963"/>
                        <a:ext cx="11163935" cy="364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41045"/>
          <a:ext cx="11163935" cy="508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41045"/>
                        <a:ext cx="11163935" cy="5085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9670"/>
          <a:ext cx="11163935" cy="437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9670"/>
                        <a:ext cx="11163935" cy="437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759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759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29001"/>
          <a:ext cx="1116393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29001"/>
                        <a:ext cx="1116393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23124"/>
          <a:ext cx="11163935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123124"/>
                        <a:ext cx="11163935" cy="87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40928"/>
          <a:ext cx="11163935" cy="339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340928"/>
                        <a:ext cx="11163935" cy="339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43965"/>
          <a:ext cx="11163935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243965"/>
                        <a:ext cx="11163935" cy="87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243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243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88871"/>
          <a:ext cx="1116393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88871"/>
                        <a:ext cx="1116393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039553"/>
          <a:ext cx="11163935" cy="66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314325" progId="Word.Document.8">
                  <p:embed/>
                </p:oleObj>
              </mc:Choice>
              <mc:Fallback>
                <p:oleObj name="" r:id="rId5" imgW="5286375" imgH="314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4039553"/>
                        <a:ext cx="11163935" cy="668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91373"/>
          <a:ext cx="11163935" cy="113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533400" progId="Word.Document.8">
                  <p:embed/>
                </p:oleObj>
              </mc:Choice>
              <mc:Fallback>
                <p:oleObj name="" r:id="rId1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91373"/>
                        <a:ext cx="11163935" cy="113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26198"/>
          <a:ext cx="11163935" cy="409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26198"/>
                        <a:ext cx="11163935" cy="409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45361"/>
          <a:ext cx="11163935" cy="277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45361"/>
                        <a:ext cx="11163935" cy="2772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03313"/>
          <a:ext cx="11163935" cy="465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03313"/>
                        <a:ext cx="11163935" cy="465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79463"/>
          <a:ext cx="1116393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79463"/>
                        <a:ext cx="1116393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4963"/>
          <a:ext cx="11163935" cy="299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04963"/>
                        <a:ext cx="11163935" cy="299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00213"/>
          <a:ext cx="1116393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00213"/>
                        <a:ext cx="11163935" cy="319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12178"/>
          <a:ext cx="11163935" cy="497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43150" progId="Word.Document.8">
                  <p:embed/>
                </p:oleObj>
              </mc:Choice>
              <mc:Fallback>
                <p:oleObj name="" r:id="rId1" imgW="5286375" imgH="2343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12178"/>
                        <a:ext cx="11163935" cy="4977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94778"/>
          <a:ext cx="1116393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94778"/>
                        <a:ext cx="1116393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30931"/>
          <a:ext cx="11163935" cy="192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630931"/>
                        <a:ext cx="11163935" cy="192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70318"/>
          <a:ext cx="11163935" cy="224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70318"/>
                        <a:ext cx="11163935" cy="224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16668"/>
          <a:ext cx="11163935" cy="218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28700" progId="Word.Document.8">
                  <p:embed/>
                </p:oleObj>
              </mc:Choice>
              <mc:Fallback>
                <p:oleObj name="" r:id="rId3" imgW="5286375" imgH="1028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816668"/>
                        <a:ext cx="11163935" cy="2186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60245"/>
          <a:ext cx="11163935" cy="268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66825" progId="Word.Document.8">
                  <p:embed/>
                </p:oleObj>
              </mc:Choice>
              <mc:Fallback>
                <p:oleObj name="" r:id="rId1" imgW="5286375" imgH="1266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60245"/>
                        <a:ext cx="11163935" cy="268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26820"/>
          <a:ext cx="11163935" cy="434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47875" progId="Word.Document.8">
                  <p:embed/>
                </p:oleObj>
              </mc:Choice>
              <mc:Fallback>
                <p:oleObj name="" r:id="rId1" imgW="5286375" imgH="2047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26820"/>
                        <a:ext cx="11163935" cy="434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59305"/>
          <a:ext cx="11163935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59305"/>
                        <a:ext cx="11163935" cy="210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02360"/>
          <a:ext cx="11163935" cy="481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66950" progId="Word.Document.8">
                  <p:embed/>
                </p:oleObj>
              </mc:Choice>
              <mc:Fallback>
                <p:oleObj name="" r:id="rId1" imgW="5286375" imgH="2266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02360"/>
                        <a:ext cx="11163935" cy="481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19300"/>
          <a:ext cx="11163935" cy="210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19300"/>
                        <a:ext cx="11163935" cy="210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28</vt:i4>
      </vt:variant>
    </vt:vector>
  </HeadingPairs>
  <TitlesOfParts>
    <vt:vector size="7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73</cp:revision>
  <dcterms:created xsi:type="dcterms:W3CDTF">2023-08-09T12:44:00Z</dcterms:created>
  <dcterms:modified xsi:type="dcterms:W3CDTF">2025-04-11T23:19:28Z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