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28" r:id="rId7"/>
    <p:sldId id="429" r:id="rId8"/>
    <p:sldId id="439" r:id="rId9"/>
    <p:sldId id="400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40" r:id="rId20"/>
    <p:sldId id="411" r:id="rId21"/>
    <p:sldId id="443" r:id="rId22"/>
    <p:sldId id="415" r:id="rId23"/>
    <p:sldId id="450" r:id="rId24"/>
    <p:sldId id="417" r:id="rId25"/>
    <p:sldId id="451" r:id="rId26"/>
    <p:sldId id="452" r:id="rId27"/>
    <p:sldId id="444" r:id="rId28"/>
    <p:sldId id="297" r:id="rId29"/>
    <p:sldId id="445" r:id="rId30"/>
    <p:sldId id="346" r:id="rId31"/>
    <p:sldId id="349" r:id="rId32"/>
    <p:sldId id="433" r:id="rId33"/>
    <p:sldId id="434" r:id="rId34"/>
    <p:sldId id="446" r:id="rId35"/>
    <p:sldId id="447" r:id="rId36"/>
    <p:sldId id="448" r:id="rId37"/>
    <p:sldId id="435" r:id="rId38"/>
    <p:sldId id="420" r:id="rId39"/>
    <p:sldId id="436" r:id="rId40"/>
    <p:sldId id="421" r:id="rId41"/>
    <p:sldId id="437" r:id="rId42"/>
    <p:sldId id="424" r:id="rId43"/>
    <p:sldId id="453" r:id="rId44"/>
    <p:sldId id="352" r:id="rId45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0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emf"/><Relationship Id="rId8" Type="http://schemas.openxmlformats.org/officeDocument/2006/relationships/image" Target="../media/image26.emf"/><Relationship Id="rId7" Type="http://schemas.openxmlformats.org/officeDocument/2006/relationships/image" Target="../media/image25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7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63.png"/><Relationship Id="rId4" Type="http://schemas.openxmlformats.org/officeDocument/2006/relationships/image" Target="../media/image62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8.xml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8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8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8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19.emf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27.e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6.e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5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4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29.png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 </a:t>
            </a:r>
            <a:r>
              <a:rPr lang="zh-CN" altLang="en-US" sz="3200"/>
              <a:t>指数与指数函数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第二章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7000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7000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53818" y="139668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818" y="139668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7000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7000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63978" y="139668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3978" y="139668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1263"/>
          <a:ext cx="10713085" cy="201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1263"/>
                        <a:ext cx="10713085" cy="201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13151"/>
          <a:ext cx="10713085" cy="12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19125" progId="Word.Document.8">
                  <p:embed/>
                </p:oleObj>
              </mc:Choice>
              <mc:Fallback>
                <p:oleObj name="" r:id="rId3" imgW="5286375" imgH="619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613151"/>
                        <a:ext cx="10713085" cy="1259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1638"/>
          <a:ext cx="10713085" cy="149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1638"/>
                        <a:ext cx="10713085" cy="149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6" y="3344545"/>
          <a:ext cx="10713720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6" y="3344545"/>
                        <a:ext cx="10713720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039620" y="4244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50720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50720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55621"/>
          <a:ext cx="10713085" cy="124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55621"/>
                        <a:ext cx="10713085" cy="1243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2205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2205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68500"/>
          <a:ext cx="10713085" cy="400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971675" progId="Word.Document.8">
                  <p:embed/>
                </p:oleObj>
              </mc:Choice>
              <mc:Fallback>
                <p:oleObj name="" r:id="rId3" imgW="5286375" imgH="1971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968500"/>
                        <a:ext cx="10713085" cy="400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17968"/>
          <a:ext cx="10713085" cy="321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17968"/>
                        <a:ext cx="10713085" cy="321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765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765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0713085" cy="183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0713085" cy="183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245485"/>
          <a:ext cx="1071308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3245485"/>
                        <a:ext cx="10713085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39545"/>
          <a:ext cx="1071308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39545"/>
                        <a:ext cx="10713085" cy="164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382328"/>
          <a:ext cx="10713085" cy="123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3382328"/>
                        <a:ext cx="10713085" cy="123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782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782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84781"/>
          <a:ext cx="10713085" cy="160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84781"/>
                        <a:ext cx="10713085" cy="160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07235"/>
          <a:ext cx="10713085" cy="232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43000" progId="Word.Document.8">
                  <p:embed/>
                </p:oleObj>
              </mc:Choice>
              <mc:Fallback>
                <p:oleObj name="" r:id="rId1" imgW="5286375" imgH="1143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07235"/>
                        <a:ext cx="10713085" cy="2321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1418"/>
          <a:ext cx="10713085" cy="423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1418"/>
                        <a:ext cx="10713085" cy="423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22183"/>
          <a:ext cx="10713085" cy="201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222183"/>
                        <a:ext cx="10713085" cy="201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66788"/>
          <a:ext cx="10713085" cy="4605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66950" progId="Word.Document.8">
                  <p:embed/>
                </p:oleObj>
              </mc:Choice>
              <mc:Fallback>
                <p:oleObj name="" r:id="rId1" imgW="5286375" imgH="2266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66788"/>
                        <a:ext cx="10713085" cy="4605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27773"/>
          <a:ext cx="10713085" cy="408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9775" progId="Word.Document.8">
                  <p:embed/>
                </p:oleObj>
              </mc:Choice>
              <mc:Fallback>
                <p:oleObj name="" r:id="rId1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27773"/>
                        <a:ext cx="10713085" cy="408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9540"/>
          <a:ext cx="10713085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9540"/>
                        <a:ext cx="10713085" cy="104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34540"/>
          <a:ext cx="10712450" cy="160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34540"/>
                        <a:ext cx="10712450" cy="160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48678"/>
          <a:ext cx="10712450" cy="502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76500" progId="Word.Document.8">
                  <p:embed/>
                </p:oleObj>
              </mc:Choice>
              <mc:Fallback>
                <p:oleObj name="" r:id="rId1" imgW="5286375" imgH="2476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48678"/>
                        <a:ext cx="10712450" cy="502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59218"/>
          <a:ext cx="10712450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6225" progId="Word.Document.8">
                  <p:embed/>
                </p:oleObj>
              </mc:Choice>
              <mc:Fallback>
                <p:oleObj name="" r:id="rId1" imgW="5286375" imgH="276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59218"/>
                        <a:ext cx="10712450" cy="560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775" y="2106296"/>
          <a:ext cx="10709910" cy="3881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914525" progId="Word.Document.8">
                  <p:embed/>
                </p:oleObj>
              </mc:Choice>
              <mc:Fallback>
                <p:oleObj name="" r:id="rId3" imgW="5286375" imgH="191452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775" y="2106296"/>
                        <a:ext cx="10709910" cy="3881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0" y="2672080"/>
            <a:ext cx="2061210" cy="1678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69415"/>
          <a:ext cx="1071245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76400" progId="Word.Document.8">
                  <p:embed/>
                </p:oleObj>
              </mc:Choice>
              <mc:Fallback>
                <p:oleObj name="" r:id="rId1" imgW="5286375" imgH="1676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69415"/>
                        <a:ext cx="10712450" cy="340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432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432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4803"/>
          <a:ext cx="10713085" cy="410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19300" progId="Word.Document.8">
                  <p:embed/>
                </p:oleObj>
              </mc:Choice>
              <mc:Fallback>
                <p:oleObj name="" r:id="rId3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594803"/>
                        <a:ext cx="10713085" cy="410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4940" y="209581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34940" y="209581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7160" y="281019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77160" y="281019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2655" y="359060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2655" y="359060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87750" y="432085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87750" y="432085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64983"/>
          <a:ext cx="10712450" cy="239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81100" progId="Word.Document.8">
                  <p:embed/>
                </p:oleObj>
              </mc:Choice>
              <mc:Fallback>
                <p:oleObj name="" r:id="rId1" imgW="5286375" imgH="1181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64983"/>
                        <a:ext cx="10712450" cy="2398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90688"/>
          <a:ext cx="10712450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90688"/>
                        <a:ext cx="10712450" cy="2670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09688"/>
          <a:ext cx="10712450" cy="412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09688"/>
                        <a:ext cx="10712450" cy="412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918970"/>
          <a:ext cx="10712450" cy="290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28750" progId="Word.Document.8">
                  <p:embed/>
                </p:oleObj>
              </mc:Choice>
              <mc:Fallback>
                <p:oleObj name="" r:id="rId1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918970"/>
                        <a:ext cx="10712450" cy="290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40753"/>
          <a:ext cx="10712450" cy="509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05075" progId="Word.Document.8">
                  <p:embed/>
                </p:oleObj>
              </mc:Choice>
              <mc:Fallback>
                <p:oleObj name="" r:id="rId1" imgW="5286375" imgH="2505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40753"/>
                        <a:ext cx="10712450" cy="509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00568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00568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114551"/>
          <a:ext cx="107124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114551"/>
                        <a:ext cx="10712450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66153"/>
          <a:ext cx="10712450" cy="470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14575" progId="Word.Document.8">
                  <p:embed/>
                </p:oleObj>
              </mc:Choice>
              <mc:Fallback>
                <p:oleObj name="" r:id="rId1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66153"/>
                        <a:ext cx="10712450" cy="470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60220"/>
          <a:ext cx="10712450" cy="224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60220"/>
                        <a:ext cx="10712450" cy="224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04340"/>
          <a:ext cx="10712450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04340"/>
                        <a:ext cx="10712450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9700"/>
          <a:ext cx="10713085" cy="292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38275" progId="Word.Document.8">
                  <p:embed/>
                </p:oleObj>
              </mc:Choice>
              <mc:Fallback>
                <p:oleObj name="" r:id="rId1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9700"/>
                        <a:ext cx="10713085" cy="2922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9470" y="1798320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9470" y="1798320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4535" y="2389506"/>
          <a:ext cx="10709910" cy="12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4535" y="2389506"/>
                        <a:ext cx="10709910" cy="123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5520" y="374681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5520" y="374681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57083"/>
          <a:ext cx="10712450" cy="201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57083"/>
                        <a:ext cx="10712450" cy="201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00380"/>
          <a:ext cx="10712450" cy="589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95600" progId="Word.Document.8">
                  <p:embed/>
                </p:oleObj>
              </mc:Choice>
              <mc:Fallback>
                <p:oleObj name="" r:id="rId1" imgW="5286375" imgH="2895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00380"/>
                        <a:ext cx="10712450" cy="5890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73300"/>
          <a:ext cx="1071308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273300"/>
                        <a:ext cx="10713085" cy="201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6895" y="278860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6895" y="278860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87470" y="27797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7470" y="27797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8525" y="27797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78525" y="27797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21323"/>
          <a:ext cx="10713085" cy="623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67050" progId="Word.Document.8">
                  <p:embed/>
                </p:oleObj>
              </mc:Choice>
              <mc:Fallback>
                <p:oleObj name="" r:id="rId1" imgW="5286375" imgH="3067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21323"/>
                        <a:ext cx="10713085" cy="623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1965" y="349408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1965" y="349408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3755" y="40370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13755" y="40370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1080" y="457993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31080" y="457993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31080" y="510508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31080" y="510508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89950" y="459009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89950" y="459009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2635" y="510381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82635" y="510381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8330" y="567721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18330" y="567721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3090" y="568356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13090" y="568356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16050"/>
          <a:ext cx="10713720" cy="247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19200" progId="Word.Document.8">
                  <p:embed/>
                </p:oleObj>
              </mc:Choice>
              <mc:Fallback>
                <p:oleObj name="" r:id="rId1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16050"/>
                        <a:ext cx="10713720" cy="2477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71" descr="X57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311015" y="3893820"/>
            <a:ext cx="2125345" cy="20275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37118"/>
          <a:ext cx="10713085" cy="117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581025" progId="Word.Document.8">
                  <p:embed/>
                </p:oleObj>
              </mc:Choice>
              <mc:Fallback>
                <p:oleObj name="" r:id="rId3" imgW="5286375" imgH="581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37118"/>
                        <a:ext cx="10713085" cy="1179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36673" y="254730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36673" y="254730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7000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7000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55723" y="139668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5723" y="139668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6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72</vt:i4>
      </vt:variant>
      <vt:variant>
        <vt:lpstr>幻灯片标题</vt:lpstr>
      </vt:variant>
      <vt:variant>
        <vt:i4>42</vt:i4>
      </vt:variant>
    </vt:vector>
  </HeadingPairs>
  <TitlesOfParts>
    <vt:vector size="12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50</cp:revision>
  <dcterms:created xsi:type="dcterms:W3CDTF">2023-08-09T12:44:00Z</dcterms:created>
  <dcterms:modified xsi:type="dcterms:W3CDTF">2025-04-07T02:30:53Z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