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42" r:id="rId6"/>
    <p:sldId id="396" r:id="rId7"/>
    <p:sldId id="398" r:id="rId8"/>
    <p:sldId id="399" r:id="rId9"/>
    <p:sldId id="431" r:id="rId10"/>
    <p:sldId id="443" r:id="rId11"/>
    <p:sldId id="400" r:id="rId12"/>
    <p:sldId id="401" r:id="rId13"/>
    <p:sldId id="425" r:id="rId14"/>
    <p:sldId id="404" r:id="rId15"/>
    <p:sldId id="435" r:id="rId16"/>
    <p:sldId id="405" r:id="rId17"/>
    <p:sldId id="426" r:id="rId18"/>
    <p:sldId id="406" r:id="rId19"/>
    <p:sldId id="427" r:id="rId20"/>
    <p:sldId id="410" r:id="rId21"/>
    <p:sldId id="411" r:id="rId22"/>
    <p:sldId id="412" r:id="rId23"/>
    <p:sldId id="417" r:id="rId24"/>
    <p:sldId id="418" r:id="rId25"/>
    <p:sldId id="439" r:id="rId26"/>
    <p:sldId id="419" r:id="rId27"/>
    <p:sldId id="420" r:id="rId28"/>
    <p:sldId id="428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 </a:t>
            </a:r>
            <a:r>
              <a:rPr lang="zh-CN" altLang="en-US" sz="3200"/>
              <a:t>指数与指数函数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6093"/>
          <a:ext cx="11163935" cy="263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38250" progId="Word.Document.8">
                  <p:embed/>
                </p:oleObj>
              </mc:Choice>
              <mc:Fallback>
                <p:oleObj name="" r:id="rId1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6093"/>
                        <a:ext cx="11163935" cy="263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4683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4683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394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394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6273"/>
          <a:ext cx="11163935" cy="390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38325" progId="Word.Document.8">
                  <p:embed/>
                </p:oleObj>
              </mc:Choice>
              <mc:Fallback>
                <p:oleObj name="" r:id="rId3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26273"/>
                        <a:ext cx="11163935" cy="390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8088"/>
          <a:ext cx="11163935" cy="447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8088"/>
                        <a:ext cx="11163935" cy="447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6263"/>
          <a:ext cx="11163935" cy="283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6263"/>
                        <a:ext cx="11163935" cy="2836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4678"/>
          <a:ext cx="11163935" cy="277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64678"/>
                        <a:ext cx="11163935" cy="277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5285"/>
          <a:ext cx="11163935" cy="356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5285"/>
                        <a:ext cx="11163935" cy="356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9375"/>
          <a:ext cx="1116393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0275" progId="Word.Document.8">
                  <p:embed/>
                </p:oleObj>
              </mc:Choice>
              <mc:Fallback>
                <p:oleObj name="" r:id="rId1" imgW="5286375" imgH="2200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9375"/>
                        <a:ext cx="1116393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17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17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36901"/>
          <a:ext cx="1116393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36901"/>
                        <a:ext cx="11163935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36497"/>
          <a:ext cx="1116393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38150" progId="Word.Document.8">
                  <p:embed/>
                </p:oleObj>
              </mc:Choice>
              <mc:Fallback>
                <p:oleObj name="" r:id="rId5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436497"/>
                        <a:ext cx="1116393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7736"/>
          <a:ext cx="1116393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97736"/>
                        <a:ext cx="11163935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9005"/>
          <a:ext cx="11163935" cy="150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929005"/>
                        <a:ext cx="11163935" cy="150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27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27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70723"/>
          <a:ext cx="11163935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70723"/>
                        <a:ext cx="11163935" cy="382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8710"/>
          <a:ext cx="11163935" cy="172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8710"/>
                        <a:ext cx="11163935" cy="172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68955"/>
          <a:ext cx="11163935" cy="298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68955"/>
                        <a:ext cx="11163935" cy="298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2636"/>
          <a:ext cx="11163935" cy="319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32636"/>
                        <a:ext cx="11163935" cy="319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7215"/>
          <a:ext cx="11163935" cy="570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7215"/>
                        <a:ext cx="11163935" cy="570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3960"/>
          <a:ext cx="11163935" cy="445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3960"/>
                        <a:ext cx="11163935" cy="445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7690"/>
          <a:ext cx="11163935" cy="253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7690"/>
                        <a:ext cx="11163935" cy="253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28663"/>
          <a:ext cx="11163935" cy="514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28663"/>
                        <a:ext cx="11163935" cy="514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09613"/>
          <a:ext cx="11163935" cy="538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33650" progId="Word.Document.8">
                  <p:embed/>
                </p:oleObj>
              </mc:Choice>
              <mc:Fallback>
                <p:oleObj name="" r:id="rId1" imgW="5286375" imgH="2533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09613"/>
                        <a:ext cx="11163935" cy="538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6950"/>
          <a:ext cx="11163935" cy="498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43150" progId="Word.Document.8">
                  <p:embed/>
                </p:oleObj>
              </mc:Choice>
              <mc:Fallback>
                <p:oleObj name="" r:id="rId1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6950"/>
                        <a:ext cx="11163935" cy="498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9360"/>
          <a:ext cx="11163935" cy="192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9360"/>
                        <a:ext cx="11163935" cy="192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25496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25496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2245"/>
          <a:ext cx="11163935" cy="188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52245"/>
                        <a:ext cx="11163935" cy="188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20086"/>
          <a:ext cx="11163935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20086"/>
                        <a:ext cx="11163935" cy="17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8480"/>
          <a:ext cx="11163935" cy="299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8480"/>
                        <a:ext cx="11163935" cy="299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5055"/>
          <a:ext cx="11163935" cy="465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5055"/>
                        <a:ext cx="11163935" cy="465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6545"/>
          <a:ext cx="11163935" cy="450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6545"/>
                        <a:ext cx="11163935" cy="450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9493"/>
          <a:ext cx="1116393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9493"/>
                        <a:ext cx="1116393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78811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78811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27</vt:i4>
      </vt:variant>
    </vt:vector>
  </HeadingPairs>
  <TitlesOfParts>
    <vt:vector size="7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2025-04-11T23:28:38Z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